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80A"/>
    <a:srgbClr val="B51B94"/>
    <a:srgbClr val="D50BFD"/>
    <a:srgbClr val="060B14"/>
    <a:srgbClr val="B6B1FD"/>
    <a:srgbClr val="1B8334"/>
    <a:srgbClr val="009900"/>
    <a:srgbClr val="900AA6"/>
    <a:srgbClr val="CB259C"/>
    <a:srgbClr val="DA80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AAFE77-C9F2-491C-9A0F-C7B5550D79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C5F0F19-BAB8-4C60-9A36-19E2680E44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4B8CC99-C76A-4B74-BCE9-A208CA88E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A7D0-9783-46F8-8A75-DBBADAA2BE4B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EC5701-4888-4236-BD35-CF4F15FB9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CAA556-2D28-4AB3-8EB4-08C11A536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E41B-4109-4D82-A2CD-4FCC3A8F3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656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F41605-E747-4D78-9398-CF484CE98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40A136C-7412-4995-A067-6B558F3196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99B751-F61B-425B-962A-89965226F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A7D0-9783-46F8-8A75-DBBADAA2BE4B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1ADFB4C-C516-43EA-97DF-A04FBB7F0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ED35BE-CCB5-49B2-9BDC-E14C8C9CB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E41B-4109-4D82-A2CD-4FCC3A8F3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15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B00E569-F221-4CAC-9249-EE37FB62BD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C8D766E-C6F2-4088-ADB1-06206EF047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ED5531-2021-4EAA-A3BC-2A0CE8000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A7D0-9783-46F8-8A75-DBBADAA2BE4B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361F2F-F258-4773-8DEC-6F576EE2E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FEA8D0-DFAD-401A-B493-26B1A2302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E41B-4109-4D82-A2CD-4FCC3A8F3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75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57BB93-16E2-4F94-9CFD-B55824EEB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FC8C0D-015E-4738-8222-65F5D06C1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5CAA72-C7BF-4D97-A986-08B41966E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A7D0-9783-46F8-8A75-DBBADAA2BE4B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AE76B1-769C-4339-8EC3-227971E10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6C16CD-ABEA-4ADA-9CBE-64C732F64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E41B-4109-4D82-A2CD-4FCC3A8F3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538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D9154C-DB08-40F6-8617-621E24482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C5F19B1-10A0-4895-881B-92918B517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DE4ED93-9CD1-447C-A023-0DD6F57AC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A7D0-9783-46F8-8A75-DBBADAA2BE4B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DF363E6-F7ED-4ACA-8464-6416DB7EB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32305BA-31B5-4E4E-8752-2318F692F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E41B-4109-4D82-A2CD-4FCC3A8F3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446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CA2966-8B64-435E-AB65-28BBADF5F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243CB0-6454-459F-A92C-73C907FC04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6E2D435-189B-4075-9BFE-472F2ABD14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E6056C6-566E-49E8-9652-DE1506569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A7D0-9783-46F8-8A75-DBBADAA2BE4B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AC45B33-B21A-4BC4-89C8-4BF48DD15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0BEE9D7-433F-4BB6-ACDA-E5A1B204C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E41B-4109-4D82-A2CD-4FCC3A8F3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62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DC5E0D-BB31-443A-9815-45A2B0C09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E808C28-6535-4653-90F2-02408EE8D9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0AC88B1-8192-48CE-8B14-F120DD7A2E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C2CC517-A9B3-4ED6-B395-5A96E0A1AC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62EAC0D-3298-49F4-BBA0-A8FB03F331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E69732D-04D7-400A-8F71-C7CF6DE9D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A7D0-9783-46F8-8A75-DBBADAA2BE4B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04685AB-960C-4B40-86CD-5C1F0FA5D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8D2B9DE-0E1D-4648-B662-420EEC17B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E41B-4109-4D82-A2CD-4FCC3A8F3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186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3E6AE8-BA90-438E-8259-BCC8F910C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1E7370D-E45E-49E9-94D1-8F8A1CEB4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A7D0-9783-46F8-8A75-DBBADAA2BE4B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9374758-47EB-40C7-819C-F7C556DF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61E9A3D-1CC9-4EAF-9750-74AE463D3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E41B-4109-4D82-A2CD-4FCC3A8F3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767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F88B40E-5590-429B-8EB2-5A485E036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A7D0-9783-46F8-8A75-DBBADAA2BE4B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2769F45-BBB9-42AF-AD1B-533389253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08B43B2-0FA5-48B1-86AD-F97FDFFC2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E41B-4109-4D82-A2CD-4FCC3A8F3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726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E4894B-4664-4EBA-AEE7-AF75F7F0F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578519-81E1-4C1A-8FC9-EB4C6E35AD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10E44A1-3887-430F-9001-DE607C1D60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7D162FC-6ADB-4605-B726-D90F516E4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A7D0-9783-46F8-8A75-DBBADAA2BE4B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D017297-3519-41F8-99A9-3134F1921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F0D7A70-BAF1-44C8-BDD4-4B7E4CC9B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E41B-4109-4D82-A2CD-4FCC3A8F3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042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572B46-D119-4EB0-9DA5-3F2C91B5B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2B29184-1223-4C96-9285-A08E1AFCAC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7337698-F50A-4F24-828A-AB12DDDFC3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0EAA899-B444-4347-B2B3-07E00791F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A7D0-9783-46F8-8A75-DBBADAA2BE4B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F642733-8143-46D7-A497-EBE7622BA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81DF02D-057D-4D9B-9451-7EDEF23AC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E41B-4109-4D82-A2CD-4FCC3A8F3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349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221A71E-2C0C-426B-BEC1-ACCEA2FB0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2B9B7A3-3820-4804-9CDC-7C40A6519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46D442-22F9-4961-AAEF-3388C83E8B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3A7D0-9783-46F8-8A75-DBBADAA2BE4B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752B0FE-7185-46DB-81C3-553CA3C1BD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95502E-BC6C-4198-83F2-C587307D29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CE41B-4109-4D82-A2CD-4FCC3A8F3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51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Skupina 16">
            <a:extLst>
              <a:ext uri="{FF2B5EF4-FFF2-40B4-BE49-F238E27FC236}">
                <a16:creationId xmlns:a16="http://schemas.microsoft.com/office/drawing/2014/main" id="{92D9CEA3-0421-46B1-A277-432929BC783E}"/>
              </a:ext>
            </a:extLst>
          </p:cNvPr>
          <p:cNvGrpSpPr/>
          <p:nvPr/>
        </p:nvGrpSpPr>
        <p:grpSpPr>
          <a:xfrm>
            <a:off x="318655" y="544484"/>
            <a:ext cx="5777345" cy="5769032"/>
            <a:chOff x="318655" y="544484"/>
            <a:chExt cx="5777345" cy="5769032"/>
          </a:xfrm>
        </p:grpSpPr>
        <p:sp>
          <p:nvSpPr>
            <p:cNvPr id="4" name="Obdélník 3">
              <a:extLst>
                <a:ext uri="{FF2B5EF4-FFF2-40B4-BE49-F238E27FC236}">
                  <a16:creationId xmlns:a16="http://schemas.microsoft.com/office/drawing/2014/main" id="{570B08A0-19F6-46B5-97EE-166B03876876}"/>
                </a:ext>
              </a:extLst>
            </p:cNvPr>
            <p:cNvSpPr/>
            <p:nvPr/>
          </p:nvSpPr>
          <p:spPr>
            <a:xfrm>
              <a:off x="318655" y="544484"/>
              <a:ext cx="5777345" cy="5769032"/>
            </a:xfrm>
            <a:prstGeom prst="rect">
              <a:avLst/>
            </a:prstGeom>
            <a:noFill/>
            <a:ln w="85725" cap="flat">
              <a:solidFill>
                <a:schemeClr val="accent1">
                  <a:lumMod val="75000"/>
                </a:schemeClr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bdélník 4">
              <a:extLst>
                <a:ext uri="{FF2B5EF4-FFF2-40B4-BE49-F238E27FC236}">
                  <a16:creationId xmlns:a16="http://schemas.microsoft.com/office/drawing/2014/main" id="{CB5F0494-8D32-4524-8BBD-44CB5B2E49A2}"/>
                </a:ext>
              </a:extLst>
            </p:cNvPr>
            <p:cNvSpPr/>
            <p:nvPr/>
          </p:nvSpPr>
          <p:spPr>
            <a:xfrm>
              <a:off x="5388989" y="2712563"/>
              <a:ext cx="707011" cy="716437"/>
            </a:xfrm>
            <a:prstGeom prst="rect">
              <a:avLst/>
            </a:prstGeom>
            <a:pattFill prst="sphere">
              <a:fgClr>
                <a:srgbClr val="002060"/>
              </a:fgClr>
              <a:bgClr>
                <a:schemeClr val="bg1"/>
              </a:bgClr>
            </a:patt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bdélník 5">
              <a:extLst>
                <a:ext uri="{FF2B5EF4-FFF2-40B4-BE49-F238E27FC236}">
                  <a16:creationId xmlns:a16="http://schemas.microsoft.com/office/drawing/2014/main" id="{740FD420-BB52-4345-8CE7-1F56FD3A7FE2}"/>
                </a:ext>
              </a:extLst>
            </p:cNvPr>
            <p:cNvSpPr/>
            <p:nvPr/>
          </p:nvSpPr>
          <p:spPr>
            <a:xfrm>
              <a:off x="5388988" y="3429000"/>
              <a:ext cx="707011" cy="716437"/>
            </a:xfrm>
            <a:prstGeom prst="rect">
              <a:avLst/>
            </a:prstGeom>
            <a:pattFill prst="sphere">
              <a:fgClr>
                <a:srgbClr val="002060"/>
              </a:fgClr>
              <a:bgClr>
                <a:schemeClr val="bg1"/>
              </a:bgClr>
            </a:patt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bdélník 6">
              <a:extLst>
                <a:ext uri="{FF2B5EF4-FFF2-40B4-BE49-F238E27FC236}">
                  <a16:creationId xmlns:a16="http://schemas.microsoft.com/office/drawing/2014/main" id="{DBD3760A-432E-45D4-8D66-1F8461FEF07C}"/>
                </a:ext>
              </a:extLst>
            </p:cNvPr>
            <p:cNvSpPr/>
            <p:nvPr/>
          </p:nvSpPr>
          <p:spPr>
            <a:xfrm>
              <a:off x="5388988" y="1996126"/>
              <a:ext cx="707011" cy="716437"/>
            </a:xfrm>
            <a:prstGeom prst="rect">
              <a:avLst/>
            </a:prstGeom>
            <a:pattFill prst="sphere">
              <a:fgClr>
                <a:srgbClr val="002060"/>
              </a:fgClr>
              <a:bgClr>
                <a:schemeClr val="bg1"/>
              </a:bgClr>
            </a:patt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bdélník 7">
              <a:extLst>
                <a:ext uri="{FF2B5EF4-FFF2-40B4-BE49-F238E27FC236}">
                  <a16:creationId xmlns:a16="http://schemas.microsoft.com/office/drawing/2014/main" id="{97735A2A-386A-41F5-9235-05E058808682}"/>
                </a:ext>
              </a:extLst>
            </p:cNvPr>
            <p:cNvSpPr/>
            <p:nvPr/>
          </p:nvSpPr>
          <p:spPr>
            <a:xfrm>
              <a:off x="4681976" y="2721947"/>
              <a:ext cx="707011" cy="716437"/>
            </a:xfrm>
            <a:prstGeom prst="rect">
              <a:avLst/>
            </a:prstGeom>
            <a:pattFill prst="sphere">
              <a:fgClr>
                <a:srgbClr val="002060"/>
              </a:fgClr>
              <a:bgClr>
                <a:schemeClr val="bg1"/>
              </a:bgClr>
            </a:patt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bdélník 8">
              <a:extLst>
                <a:ext uri="{FF2B5EF4-FFF2-40B4-BE49-F238E27FC236}">
                  <a16:creationId xmlns:a16="http://schemas.microsoft.com/office/drawing/2014/main" id="{B709FE6F-5FB2-4036-8D99-6F233244E80F}"/>
                </a:ext>
              </a:extLst>
            </p:cNvPr>
            <p:cNvSpPr/>
            <p:nvPr/>
          </p:nvSpPr>
          <p:spPr>
            <a:xfrm>
              <a:off x="1058012" y="2712562"/>
              <a:ext cx="707011" cy="716437"/>
            </a:xfrm>
            <a:prstGeom prst="rect">
              <a:avLst/>
            </a:prstGeom>
            <a:pattFill prst="sphere">
              <a:fgClr>
                <a:srgbClr val="002060"/>
              </a:fgClr>
              <a:bgClr>
                <a:schemeClr val="bg1"/>
              </a:bgClr>
            </a:patt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bdélník 9">
              <a:extLst>
                <a:ext uri="{FF2B5EF4-FFF2-40B4-BE49-F238E27FC236}">
                  <a16:creationId xmlns:a16="http://schemas.microsoft.com/office/drawing/2014/main" id="{30452E56-7014-4A45-B586-82D4FC5CE5AC}"/>
                </a:ext>
              </a:extLst>
            </p:cNvPr>
            <p:cNvSpPr/>
            <p:nvPr/>
          </p:nvSpPr>
          <p:spPr>
            <a:xfrm>
              <a:off x="348969" y="1996125"/>
              <a:ext cx="707011" cy="716437"/>
            </a:xfrm>
            <a:prstGeom prst="rect">
              <a:avLst/>
            </a:prstGeom>
            <a:pattFill prst="sphere">
              <a:fgClr>
                <a:srgbClr val="002060"/>
              </a:fgClr>
              <a:bgClr>
                <a:schemeClr val="bg1"/>
              </a:bgClr>
            </a:patt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bdélník 10">
              <a:extLst>
                <a:ext uri="{FF2B5EF4-FFF2-40B4-BE49-F238E27FC236}">
                  <a16:creationId xmlns:a16="http://schemas.microsoft.com/office/drawing/2014/main" id="{73B7950C-79FF-4CF9-AB15-4961D2BF4E02}"/>
                </a:ext>
              </a:extLst>
            </p:cNvPr>
            <p:cNvSpPr/>
            <p:nvPr/>
          </p:nvSpPr>
          <p:spPr>
            <a:xfrm>
              <a:off x="345271" y="2721947"/>
              <a:ext cx="707011" cy="716437"/>
            </a:xfrm>
            <a:prstGeom prst="rect">
              <a:avLst/>
            </a:prstGeom>
            <a:pattFill prst="sphere">
              <a:fgClr>
                <a:srgbClr val="002060"/>
              </a:fgClr>
              <a:bgClr>
                <a:schemeClr val="bg1"/>
              </a:bgClr>
            </a:patt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bdélník 11">
              <a:extLst>
                <a:ext uri="{FF2B5EF4-FFF2-40B4-BE49-F238E27FC236}">
                  <a16:creationId xmlns:a16="http://schemas.microsoft.com/office/drawing/2014/main" id="{3298657E-726F-47BE-B580-4F255015F483}"/>
                </a:ext>
              </a:extLst>
            </p:cNvPr>
            <p:cNvSpPr/>
            <p:nvPr/>
          </p:nvSpPr>
          <p:spPr>
            <a:xfrm>
              <a:off x="348968" y="3438384"/>
              <a:ext cx="707011" cy="716437"/>
            </a:xfrm>
            <a:prstGeom prst="rect">
              <a:avLst/>
            </a:prstGeom>
            <a:pattFill prst="sphere">
              <a:fgClr>
                <a:srgbClr val="002060"/>
              </a:fgClr>
              <a:bgClr>
                <a:schemeClr val="bg1"/>
              </a:bgClr>
            </a:patt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bdélník 12">
              <a:extLst>
                <a:ext uri="{FF2B5EF4-FFF2-40B4-BE49-F238E27FC236}">
                  <a16:creationId xmlns:a16="http://schemas.microsoft.com/office/drawing/2014/main" id="{77C8D864-3C60-400F-8288-9060F9145D84}"/>
                </a:ext>
              </a:extLst>
            </p:cNvPr>
            <p:cNvSpPr/>
            <p:nvPr/>
          </p:nvSpPr>
          <p:spPr>
            <a:xfrm>
              <a:off x="3226181" y="563338"/>
              <a:ext cx="707011" cy="716437"/>
            </a:xfrm>
            <a:prstGeom prst="rect">
              <a:avLst/>
            </a:prstGeom>
            <a:pattFill prst="sphere">
              <a:fgClr>
                <a:srgbClr val="002060"/>
              </a:fgClr>
              <a:bgClr>
                <a:schemeClr val="bg1"/>
              </a:bgClr>
            </a:patt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bdélník 13">
              <a:extLst>
                <a:ext uri="{FF2B5EF4-FFF2-40B4-BE49-F238E27FC236}">
                  <a16:creationId xmlns:a16="http://schemas.microsoft.com/office/drawing/2014/main" id="{004551C1-B372-4170-BFD6-18BE5D111D45}"/>
                </a:ext>
              </a:extLst>
            </p:cNvPr>
            <p:cNvSpPr/>
            <p:nvPr/>
          </p:nvSpPr>
          <p:spPr>
            <a:xfrm>
              <a:off x="2509743" y="563338"/>
              <a:ext cx="707011" cy="716437"/>
            </a:xfrm>
            <a:prstGeom prst="rect">
              <a:avLst/>
            </a:prstGeom>
            <a:pattFill prst="sphere">
              <a:fgClr>
                <a:srgbClr val="002060"/>
              </a:fgClr>
              <a:bgClr>
                <a:schemeClr val="bg1"/>
              </a:bgClr>
            </a:patt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bdélník 14">
              <a:extLst>
                <a:ext uri="{FF2B5EF4-FFF2-40B4-BE49-F238E27FC236}">
                  <a16:creationId xmlns:a16="http://schemas.microsoft.com/office/drawing/2014/main" id="{65D40D7B-BBA0-4376-B45A-CF8620C2F06F}"/>
                </a:ext>
              </a:extLst>
            </p:cNvPr>
            <p:cNvSpPr/>
            <p:nvPr/>
          </p:nvSpPr>
          <p:spPr>
            <a:xfrm>
              <a:off x="3226180" y="5578225"/>
              <a:ext cx="707011" cy="716437"/>
            </a:xfrm>
            <a:prstGeom prst="rect">
              <a:avLst/>
            </a:prstGeom>
            <a:pattFill prst="sphere">
              <a:fgClr>
                <a:srgbClr val="002060"/>
              </a:fgClr>
              <a:bgClr>
                <a:schemeClr val="bg1"/>
              </a:bgClr>
            </a:patt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bdélník 15">
              <a:extLst>
                <a:ext uri="{FF2B5EF4-FFF2-40B4-BE49-F238E27FC236}">
                  <a16:creationId xmlns:a16="http://schemas.microsoft.com/office/drawing/2014/main" id="{714CBDF2-DBE3-4847-88E5-3DC33E4CC4AA}"/>
                </a:ext>
              </a:extLst>
            </p:cNvPr>
            <p:cNvSpPr/>
            <p:nvPr/>
          </p:nvSpPr>
          <p:spPr>
            <a:xfrm>
              <a:off x="2519169" y="5578224"/>
              <a:ext cx="707011" cy="716437"/>
            </a:xfrm>
            <a:prstGeom prst="rect">
              <a:avLst/>
            </a:prstGeom>
            <a:pattFill prst="sphere">
              <a:fgClr>
                <a:srgbClr val="002060"/>
              </a:fgClr>
              <a:bgClr>
                <a:schemeClr val="bg1"/>
              </a:bgClr>
            </a:patt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Skupina 22">
            <a:extLst>
              <a:ext uri="{FF2B5EF4-FFF2-40B4-BE49-F238E27FC236}">
                <a16:creationId xmlns:a16="http://schemas.microsoft.com/office/drawing/2014/main" id="{4A4A2C9F-EDEE-4D89-AF44-431DFCD79083}"/>
              </a:ext>
            </a:extLst>
          </p:cNvPr>
          <p:cNvGrpSpPr/>
          <p:nvPr/>
        </p:nvGrpSpPr>
        <p:grpSpPr>
          <a:xfrm>
            <a:off x="3216738" y="1251406"/>
            <a:ext cx="2201234" cy="2205873"/>
            <a:chOff x="7518730" y="544484"/>
            <a:chExt cx="2201234" cy="2205873"/>
          </a:xfrm>
        </p:grpSpPr>
        <p:sp>
          <p:nvSpPr>
            <p:cNvPr id="18" name="Obdélník 17">
              <a:extLst>
                <a:ext uri="{FF2B5EF4-FFF2-40B4-BE49-F238E27FC236}">
                  <a16:creationId xmlns:a16="http://schemas.microsoft.com/office/drawing/2014/main" id="{D705D004-9401-422D-9655-A31C65240434}"/>
                </a:ext>
              </a:extLst>
            </p:cNvPr>
            <p:cNvSpPr/>
            <p:nvPr/>
          </p:nvSpPr>
          <p:spPr>
            <a:xfrm>
              <a:off x="8254538" y="544484"/>
              <a:ext cx="731520" cy="735291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bdélník 18">
              <a:extLst>
                <a:ext uri="{FF2B5EF4-FFF2-40B4-BE49-F238E27FC236}">
                  <a16:creationId xmlns:a16="http://schemas.microsoft.com/office/drawing/2014/main" id="{66B383E2-E165-47E0-9F8E-283D39C18723}"/>
                </a:ext>
              </a:extLst>
            </p:cNvPr>
            <p:cNvSpPr/>
            <p:nvPr/>
          </p:nvSpPr>
          <p:spPr>
            <a:xfrm>
              <a:off x="8254538" y="1279775"/>
              <a:ext cx="731520" cy="735291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bdélník 19">
              <a:extLst>
                <a:ext uri="{FF2B5EF4-FFF2-40B4-BE49-F238E27FC236}">
                  <a16:creationId xmlns:a16="http://schemas.microsoft.com/office/drawing/2014/main" id="{E5FB005F-0328-4CEE-A5FD-996EC4B72C4A}"/>
                </a:ext>
              </a:extLst>
            </p:cNvPr>
            <p:cNvSpPr/>
            <p:nvPr/>
          </p:nvSpPr>
          <p:spPr>
            <a:xfrm>
              <a:off x="8254538" y="2015066"/>
              <a:ext cx="731520" cy="735291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bdélník 20">
              <a:extLst>
                <a:ext uri="{FF2B5EF4-FFF2-40B4-BE49-F238E27FC236}">
                  <a16:creationId xmlns:a16="http://schemas.microsoft.com/office/drawing/2014/main" id="{745C1792-1814-4EFD-9418-AEE13C3D1FBE}"/>
                </a:ext>
              </a:extLst>
            </p:cNvPr>
            <p:cNvSpPr/>
            <p:nvPr/>
          </p:nvSpPr>
          <p:spPr>
            <a:xfrm>
              <a:off x="8988444" y="1277460"/>
              <a:ext cx="731520" cy="735291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bdélník 21">
              <a:extLst>
                <a:ext uri="{FF2B5EF4-FFF2-40B4-BE49-F238E27FC236}">
                  <a16:creationId xmlns:a16="http://schemas.microsoft.com/office/drawing/2014/main" id="{1B3A73CA-F34D-4058-A12F-DF186C9B226D}"/>
                </a:ext>
              </a:extLst>
            </p:cNvPr>
            <p:cNvSpPr/>
            <p:nvPr/>
          </p:nvSpPr>
          <p:spPr>
            <a:xfrm>
              <a:off x="7518730" y="1277460"/>
              <a:ext cx="731520" cy="735291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Obdélník 23">
            <a:extLst>
              <a:ext uri="{FF2B5EF4-FFF2-40B4-BE49-F238E27FC236}">
                <a16:creationId xmlns:a16="http://schemas.microsoft.com/office/drawing/2014/main" id="{3D0AAA68-F7F6-4B26-8627-D63C829C2137}"/>
              </a:ext>
            </a:extLst>
          </p:cNvPr>
          <p:cNvSpPr/>
          <p:nvPr/>
        </p:nvSpPr>
        <p:spPr>
          <a:xfrm>
            <a:off x="10816375" y="4086640"/>
            <a:ext cx="739132" cy="735291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1B8334"/>
              </a:gs>
              <a:gs pos="100000">
                <a:srgbClr val="00180A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" name="Skupina 33">
            <a:extLst>
              <a:ext uri="{FF2B5EF4-FFF2-40B4-BE49-F238E27FC236}">
                <a16:creationId xmlns:a16="http://schemas.microsoft.com/office/drawing/2014/main" id="{B4E74B87-84EB-4A1C-96B4-585DAF69DF99}"/>
              </a:ext>
            </a:extLst>
          </p:cNvPr>
          <p:cNvGrpSpPr/>
          <p:nvPr/>
        </p:nvGrpSpPr>
        <p:grpSpPr>
          <a:xfrm>
            <a:off x="8911117" y="2976600"/>
            <a:ext cx="2159093" cy="1423447"/>
            <a:chOff x="8253384" y="1298629"/>
            <a:chExt cx="2159093" cy="1423447"/>
          </a:xfrm>
        </p:grpSpPr>
        <p:sp>
          <p:nvSpPr>
            <p:cNvPr id="30" name="Obdélník 29">
              <a:extLst>
                <a:ext uri="{FF2B5EF4-FFF2-40B4-BE49-F238E27FC236}">
                  <a16:creationId xmlns:a16="http://schemas.microsoft.com/office/drawing/2014/main" id="{FBEB2A1C-780C-4E33-92AA-C8A0E543C018}"/>
                </a:ext>
              </a:extLst>
            </p:cNvPr>
            <p:cNvSpPr/>
            <p:nvPr/>
          </p:nvSpPr>
          <p:spPr>
            <a:xfrm>
              <a:off x="8990775" y="1298629"/>
              <a:ext cx="739132" cy="735291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lumMod val="50000"/>
                  </a:schemeClr>
                </a:gs>
                <a:gs pos="50000">
                  <a:schemeClr val="accent2">
                    <a:lumMod val="5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bdélník 30">
              <a:extLst>
                <a:ext uri="{FF2B5EF4-FFF2-40B4-BE49-F238E27FC236}">
                  <a16:creationId xmlns:a16="http://schemas.microsoft.com/office/drawing/2014/main" id="{FF3FD524-4470-484F-883F-8827B4D82EFC}"/>
                </a:ext>
              </a:extLst>
            </p:cNvPr>
            <p:cNvSpPr/>
            <p:nvPr/>
          </p:nvSpPr>
          <p:spPr>
            <a:xfrm>
              <a:off x="9673345" y="1298629"/>
              <a:ext cx="739132" cy="735291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lumMod val="50000"/>
                  </a:schemeClr>
                </a:gs>
                <a:gs pos="50000">
                  <a:schemeClr val="accent2">
                    <a:lumMod val="5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bdélník 31">
              <a:extLst>
                <a:ext uri="{FF2B5EF4-FFF2-40B4-BE49-F238E27FC236}">
                  <a16:creationId xmlns:a16="http://schemas.microsoft.com/office/drawing/2014/main" id="{A26035A5-DC29-4327-84D3-83A6FB5D6178}"/>
                </a:ext>
              </a:extLst>
            </p:cNvPr>
            <p:cNvSpPr/>
            <p:nvPr/>
          </p:nvSpPr>
          <p:spPr>
            <a:xfrm>
              <a:off x="8253384" y="1298629"/>
              <a:ext cx="739132" cy="735291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lumMod val="50000"/>
                  </a:schemeClr>
                </a:gs>
                <a:gs pos="50000">
                  <a:schemeClr val="accent2">
                    <a:lumMod val="5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bdélník 32">
              <a:extLst>
                <a:ext uri="{FF2B5EF4-FFF2-40B4-BE49-F238E27FC236}">
                  <a16:creationId xmlns:a16="http://schemas.microsoft.com/office/drawing/2014/main" id="{B58A503A-ED97-4DE6-BFA1-DDFB75CA0C33}"/>
                </a:ext>
              </a:extLst>
            </p:cNvPr>
            <p:cNvSpPr/>
            <p:nvPr/>
          </p:nvSpPr>
          <p:spPr>
            <a:xfrm>
              <a:off x="8253384" y="1986785"/>
              <a:ext cx="739132" cy="735291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lumMod val="50000"/>
                  </a:schemeClr>
                </a:gs>
                <a:gs pos="50000">
                  <a:schemeClr val="accent2">
                    <a:lumMod val="5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Skupina 39">
            <a:extLst>
              <a:ext uri="{FF2B5EF4-FFF2-40B4-BE49-F238E27FC236}">
                <a16:creationId xmlns:a16="http://schemas.microsoft.com/office/drawing/2014/main" id="{32DBFA9E-4610-482C-9407-AADF9158BE58}"/>
              </a:ext>
            </a:extLst>
          </p:cNvPr>
          <p:cNvGrpSpPr/>
          <p:nvPr/>
        </p:nvGrpSpPr>
        <p:grpSpPr>
          <a:xfrm>
            <a:off x="3927480" y="4866587"/>
            <a:ext cx="2151407" cy="1442304"/>
            <a:chOff x="6841698" y="3433712"/>
            <a:chExt cx="2151407" cy="1442304"/>
          </a:xfrm>
        </p:grpSpPr>
        <p:sp>
          <p:nvSpPr>
            <p:cNvPr id="35" name="Obdélník 34">
              <a:extLst>
                <a:ext uri="{FF2B5EF4-FFF2-40B4-BE49-F238E27FC236}">
                  <a16:creationId xmlns:a16="http://schemas.microsoft.com/office/drawing/2014/main" id="{17AA57E5-BAEE-4DFE-AC08-AF72743127D3}"/>
                </a:ext>
              </a:extLst>
            </p:cNvPr>
            <p:cNvSpPr/>
            <p:nvPr/>
          </p:nvSpPr>
          <p:spPr>
            <a:xfrm>
              <a:off x="6841698" y="4140725"/>
              <a:ext cx="739132" cy="735291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50000">
                  <a:srgbClr val="00B0F0"/>
                </a:gs>
                <a:gs pos="100000">
                  <a:srgbClr val="002060"/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bdélník 35">
              <a:extLst>
                <a:ext uri="{FF2B5EF4-FFF2-40B4-BE49-F238E27FC236}">
                  <a16:creationId xmlns:a16="http://schemas.microsoft.com/office/drawing/2014/main" id="{B5189539-7195-45DE-B6B7-194BDCE8F09A}"/>
                </a:ext>
              </a:extLst>
            </p:cNvPr>
            <p:cNvSpPr/>
            <p:nvPr/>
          </p:nvSpPr>
          <p:spPr>
            <a:xfrm>
              <a:off x="7552549" y="4140724"/>
              <a:ext cx="739132" cy="735291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50000">
                  <a:srgbClr val="00B0F0"/>
                </a:gs>
                <a:gs pos="100000">
                  <a:srgbClr val="002060"/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bdélník 36">
              <a:extLst>
                <a:ext uri="{FF2B5EF4-FFF2-40B4-BE49-F238E27FC236}">
                  <a16:creationId xmlns:a16="http://schemas.microsoft.com/office/drawing/2014/main" id="{C4EB3289-3C9E-45D9-BAEA-287BA5104C23}"/>
                </a:ext>
              </a:extLst>
            </p:cNvPr>
            <p:cNvSpPr/>
            <p:nvPr/>
          </p:nvSpPr>
          <p:spPr>
            <a:xfrm>
              <a:off x="8253973" y="4140723"/>
              <a:ext cx="739132" cy="735291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50000">
                  <a:srgbClr val="00B0F0"/>
                </a:gs>
                <a:gs pos="100000">
                  <a:srgbClr val="002060"/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bdélník 37">
              <a:extLst>
                <a:ext uri="{FF2B5EF4-FFF2-40B4-BE49-F238E27FC236}">
                  <a16:creationId xmlns:a16="http://schemas.microsoft.com/office/drawing/2014/main" id="{95108EE7-8351-4B47-AB8D-80805F620FE2}"/>
                </a:ext>
              </a:extLst>
            </p:cNvPr>
            <p:cNvSpPr/>
            <p:nvPr/>
          </p:nvSpPr>
          <p:spPr>
            <a:xfrm>
              <a:off x="7552549" y="3433712"/>
              <a:ext cx="739132" cy="735291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50000">
                  <a:srgbClr val="00B0F0"/>
                </a:gs>
                <a:gs pos="100000">
                  <a:srgbClr val="002060"/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Skupina 40">
            <a:extLst>
              <a:ext uri="{FF2B5EF4-FFF2-40B4-BE49-F238E27FC236}">
                <a16:creationId xmlns:a16="http://schemas.microsoft.com/office/drawing/2014/main" id="{0FF4945E-2F31-45CA-AE8A-1A10E4CDD0A2}"/>
              </a:ext>
            </a:extLst>
          </p:cNvPr>
          <p:cNvGrpSpPr/>
          <p:nvPr/>
        </p:nvGrpSpPr>
        <p:grpSpPr>
          <a:xfrm>
            <a:off x="352957" y="4847649"/>
            <a:ext cx="2151407" cy="1442304"/>
            <a:chOff x="6841698" y="3433712"/>
            <a:chExt cx="2151407" cy="1442304"/>
          </a:xfrm>
          <a:gradFill>
            <a:gsLst>
              <a:gs pos="0">
                <a:srgbClr val="7030A0"/>
              </a:gs>
              <a:gs pos="50000">
                <a:srgbClr val="7030A0"/>
              </a:gs>
              <a:gs pos="100000">
                <a:srgbClr val="530D49"/>
              </a:gs>
            </a:gsLst>
            <a:path path="circle">
              <a:fillToRect l="50000" t="50000" r="50000" b="50000"/>
            </a:path>
          </a:gradFill>
        </p:grpSpPr>
        <p:sp>
          <p:nvSpPr>
            <p:cNvPr id="42" name="Obdélník 41">
              <a:extLst>
                <a:ext uri="{FF2B5EF4-FFF2-40B4-BE49-F238E27FC236}">
                  <a16:creationId xmlns:a16="http://schemas.microsoft.com/office/drawing/2014/main" id="{989E95ED-438A-417F-9EE2-DC7DA9815483}"/>
                </a:ext>
              </a:extLst>
            </p:cNvPr>
            <p:cNvSpPr/>
            <p:nvPr/>
          </p:nvSpPr>
          <p:spPr>
            <a:xfrm>
              <a:off x="6841698" y="4140725"/>
              <a:ext cx="739132" cy="735291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bdélník 42">
              <a:extLst>
                <a:ext uri="{FF2B5EF4-FFF2-40B4-BE49-F238E27FC236}">
                  <a16:creationId xmlns:a16="http://schemas.microsoft.com/office/drawing/2014/main" id="{AABE8227-7759-4C0C-B599-B71D92CB8F06}"/>
                </a:ext>
              </a:extLst>
            </p:cNvPr>
            <p:cNvSpPr/>
            <p:nvPr/>
          </p:nvSpPr>
          <p:spPr>
            <a:xfrm>
              <a:off x="7552549" y="4140724"/>
              <a:ext cx="739132" cy="735291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bdélník 43">
              <a:extLst>
                <a:ext uri="{FF2B5EF4-FFF2-40B4-BE49-F238E27FC236}">
                  <a16:creationId xmlns:a16="http://schemas.microsoft.com/office/drawing/2014/main" id="{8CB38450-DE89-47E5-BCAD-341CA863C6BA}"/>
                </a:ext>
              </a:extLst>
            </p:cNvPr>
            <p:cNvSpPr/>
            <p:nvPr/>
          </p:nvSpPr>
          <p:spPr>
            <a:xfrm>
              <a:off x="8253973" y="4140723"/>
              <a:ext cx="739132" cy="735291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bdélník 44">
              <a:extLst>
                <a:ext uri="{FF2B5EF4-FFF2-40B4-BE49-F238E27FC236}">
                  <a16:creationId xmlns:a16="http://schemas.microsoft.com/office/drawing/2014/main" id="{91E5743B-E4D2-44BA-BC1C-C906103EFD64}"/>
                </a:ext>
              </a:extLst>
            </p:cNvPr>
            <p:cNvSpPr/>
            <p:nvPr/>
          </p:nvSpPr>
          <p:spPr>
            <a:xfrm>
              <a:off x="7552549" y="3433712"/>
              <a:ext cx="739132" cy="735291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Skupina 45">
            <a:extLst>
              <a:ext uri="{FF2B5EF4-FFF2-40B4-BE49-F238E27FC236}">
                <a16:creationId xmlns:a16="http://schemas.microsoft.com/office/drawing/2014/main" id="{398C1DE9-EDDB-44C0-A0A3-C3915E6166D0}"/>
              </a:ext>
            </a:extLst>
          </p:cNvPr>
          <p:cNvGrpSpPr/>
          <p:nvPr/>
        </p:nvGrpSpPr>
        <p:grpSpPr>
          <a:xfrm>
            <a:off x="2494668" y="4102309"/>
            <a:ext cx="2151407" cy="1442304"/>
            <a:chOff x="6841698" y="3433712"/>
            <a:chExt cx="2151407" cy="1442304"/>
          </a:xfrm>
          <a:gradFill>
            <a:gsLst>
              <a:gs pos="0">
                <a:srgbClr val="1406CA"/>
              </a:gs>
              <a:gs pos="50000">
                <a:schemeClr val="accent1"/>
              </a:gs>
              <a:gs pos="100000">
                <a:srgbClr val="19154B"/>
              </a:gs>
            </a:gsLst>
            <a:path path="circle">
              <a:fillToRect l="50000" t="50000" r="50000" b="50000"/>
            </a:path>
          </a:gradFill>
        </p:grpSpPr>
        <p:sp>
          <p:nvSpPr>
            <p:cNvPr id="47" name="Obdélník 46">
              <a:extLst>
                <a:ext uri="{FF2B5EF4-FFF2-40B4-BE49-F238E27FC236}">
                  <a16:creationId xmlns:a16="http://schemas.microsoft.com/office/drawing/2014/main" id="{DE04D438-72E2-44F5-85C6-633179AC6B04}"/>
                </a:ext>
              </a:extLst>
            </p:cNvPr>
            <p:cNvSpPr/>
            <p:nvPr/>
          </p:nvSpPr>
          <p:spPr>
            <a:xfrm>
              <a:off x="6841698" y="4140725"/>
              <a:ext cx="739132" cy="735291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bdélník 47">
              <a:extLst>
                <a:ext uri="{FF2B5EF4-FFF2-40B4-BE49-F238E27FC236}">
                  <a16:creationId xmlns:a16="http://schemas.microsoft.com/office/drawing/2014/main" id="{20354271-9DBC-4520-9CB3-8E4E2F5A7AC4}"/>
                </a:ext>
              </a:extLst>
            </p:cNvPr>
            <p:cNvSpPr/>
            <p:nvPr/>
          </p:nvSpPr>
          <p:spPr>
            <a:xfrm>
              <a:off x="7552549" y="4140724"/>
              <a:ext cx="739132" cy="735291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bdélník 48">
              <a:extLst>
                <a:ext uri="{FF2B5EF4-FFF2-40B4-BE49-F238E27FC236}">
                  <a16:creationId xmlns:a16="http://schemas.microsoft.com/office/drawing/2014/main" id="{7B3B6C9B-720D-4F7D-AF0E-B1372A6B6257}"/>
                </a:ext>
              </a:extLst>
            </p:cNvPr>
            <p:cNvSpPr/>
            <p:nvPr/>
          </p:nvSpPr>
          <p:spPr>
            <a:xfrm>
              <a:off x="8253973" y="4140723"/>
              <a:ext cx="739132" cy="735291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bdélník 49">
              <a:extLst>
                <a:ext uri="{FF2B5EF4-FFF2-40B4-BE49-F238E27FC236}">
                  <a16:creationId xmlns:a16="http://schemas.microsoft.com/office/drawing/2014/main" id="{6273686B-81B7-46B5-B60D-DC51319465A7}"/>
                </a:ext>
              </a:extLst>
            </p:cNvPr>
            <p:cNvSpPr/>
            <p:nvPr/>
          </p:nvSpPr>
          <p:spPr>
            <a:xfrm>
              <a:off x="7552549" y="3433712"/>
              <a:ext cx="739132" cy="735291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Skupina 50">
            <a:extLst>
              <a:ext uri="{FF2B5EF4-FFF2-40B4-BE49-F238E27FC236}">
                <a16:creationId xmlns:a16="http://schemas.microsoft.com/office/drawing/2014/main" id="{505CDAB4-FC61-46BD-9477-1460B98252FF}"/>
              </a:ext>
            </a:extLst>
          </p:cNvPr>
          <p:cNvGrpSpPr/>
          <p:nvPr/>
        </p:nvGrpSpPr>
        <p:grpSpPr>
          <a:xfrm>
            <a:off x="7968292" y="996887"/>
            <a:ext cx="2159093" cy="1423447"/>
            <a:chOff x="8253384" y="1298629"/>
            <a:chExt cx="2159093" cy="1423447"/>
          </a:xfrm>
          <a:gradFill>
            <a:gsLst>
              <a:gs pos="0">
                <a:srgbClr val="FFFF00"/>
              </a:gs>
              <a:gs pos="50000">
                <a:srgbClr val="FFC000"/>
              </a:gs>
              <a:gs pos="100000">
                <a:schemeClr val="accent2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</a:gradFill>
          <a:scene3d>
            <a:camera prst="orthographicFront">
              <a:rot lat="10800000" lon="0" rev="16200000"/>
            </a:camera>
            <a:lightRig rig="threePt" dir="t"/>
          </a:scene3d>
        </p:grpSpPr>
        <p:sp>
          <p:nvSpPr>
            <p:cNvPr id="52" name="Obdélník 51">
              <a:extLst>
                <a:ext uri="{FF2B5EF4-FFF2-40B4-BE49-F238E27FC236}">
                  <a16:creationId xmlns:a16="http://schemas.microsoft.com/office/drawing/2014/main" id="{8532E781-A208-4236-AA9C-0AEB9B81BEAE}"/>
                </a:ext>
              </a:extLst>
            </p:cNvPr>
            <p:cNvSpPr/>
            <p:nvPr/>
          </p:nvSpPr>
          <p:spPr>
            <a:xfrm>
              <a:off x="8990775" y="1298629"/>
              <a:ext cx="739132" cy="735291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bdélník 52">
              <a:extLst>
                <a:ext uri="{FF2B5EF4-FFF2-40B4-BE49-F238E27FC236}">
                  <a16:creationId xmlns:a16="http://schemas.microsoft.com/office/drawing/2014/main" id="{DA72DEF1-FB71-41A9-BD41-57D197821E22}"/>
                </a:ext>
              </a:extLst>
            </p:cNvPr>
            <p:cNvSpPr/>
            <p:nvPr/>
          </p:nvSpPr>
          <p:spPr>
            <a:xfrm>
              <a:off x="9673345" y="1298629"/>
              <a:ext cx="739132" cy="735291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bdélník 53">
              <a:extLst>
                <a:ext uri="{FF2B5EF4-FFF2-40B4-BE49-F238E27FC236}">
                  <a16:creationId xmlns:a16="http://schemas.microsoft.com/office/drawing/2014/main" id="{DB0874E6-CA99-4D0D-9950-0633FA4BAFE8}"/>
                </a:ext>
              </a:extLst>
            </p:cNvPr>
            <p:cNvSpPr/>
            <p:nvPr/>
          </p:nvSpPr>
          <p:spPr>
            <a:xfrm>
              <a:off x="8253384" y="1298629"/>
              <a:ext cx="739132" cy="735291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bdélník 54">
              <a:extLst>
                <a:ext uri="{FF2B5EF4-FFF2-40B4-BE49-F238E27FC236}">
                  <a16:creationId xmlns:a16="http://schemas.microsoft.com/office/drawing/2014/main" id="{91705040-ED0F-4E94-8D9F-C9BC46EF7637}"/>
                </a:ext>
              </a:extLst>
            </p:cNvPr>
            <p:cNvSpPr/>
            <p:nvPr/>
          </p:nvSpPr>
          <p:spPr>
            <a:xfrm>
              <a:off x="8253384" y="1986785"/>
              <a:ext cx="739132" cy="735291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" name="Skupina 55">
            <a:extLst>
              <a:ext uri="{FF2B5EF4-FFF2-40B4-BE49-F238E27FC236}">
                <a16:creationId xmlns:a16="http://schemas.microsoft.com/office/drawing/2014/main" id="{F5470429-0288-4705-AE3A-3FF4C832E431}"/>
              </a:ext>
            </a:extLst>
          </p:cNvPr>
          <p:cNvGrpSpPr/>
          <p:nvPr/>
        </p:nvGrpSpPr>
        <p:grpSpPr>
          <a:xfrm>
            <a:off x="5956621" y="973320"/>
            <a:ext cx="2159093" cy="1423447"/>
            <a:chOff x="8253384" y="1298629"/>
            <a:chExt cx="2159093" cy="1423447"/>
          </a:xfrm>
          <a:gradFill>
            <a:gsLst>
              <a:gs pos="0">
                <a:srgbClr val="00B0F0"/>
              </a:gs>
              <a:gs pos="50000">
                <a:srgbClr val="00B0F0"/>
              </a:gs>
              <a:gs pos="100000">
                <a:srgbClr val="00B050"/>
              </a:gs>
            </a:gsLst>
            <a:path path="circle">
              <a:fillToRect l="50000" t="50000" r="50000" b="50000"/>
            </a:path>
          </a:gradFill>
          <a:scene3d>
            <a:camera prst="orthographicFront">
              <a:rot lat="0" lon="0" rev="16200000"/>
            </a:camera>
            <a:lightRig rig="threePt" dir="t"/>
          </a:scene3d>
        </p:grpSpPr>
        <p:sp>
          <p:nvSpPr>
            <p:cNvPr id="57" name="Obdélník 56">
              <a:extLst>
                <a:ext uri="{FF2B5EF4-FFF2-40B4-BE49-F238E27FC236}">
                  <a16:creationId xmlns:a16="http://schemas.microsoft.com/office/drawing/2014/main" id="{416F395D-197A-44E7-A2C9-477A31AEB7E0}"/>
                </a:ext>
              </a:extLst>
            </p:cNvPr>
            <p:cNvSpPr/>
            <p:nvPr/>
          </p:nvSpPr>
          <p:spPr>
            <a:xfrm>
              <a:off x="8990775" y="1298629"/>
              <a:ext cx="739132" cy="735291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bdélník 57">
              <a:extLst>
                <a:ext uri="{FF2B5EF4-FFF2-40B4-BE49-F238E27FC236}">
                  <a16:creationId xmlns:a16="http://schemas.microsoft.com/office/drawing/2014/main" id="{2C748EDB-FFB3-4743-BE9A-0AAB4C87AC16}"/>
                </a:ext>
              </a:extLst>
            </p:cNvPr>
            <p:cNvSpPr/>
            <p:nvPr/>
          </p:nvSpPr>
          <p:spPr>
            <a:xfrm>
              <a:off x="9673345" y="1298629"/>
              <a:ext cx="739132" cy="735291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bdélník 58">
              <a:extLst>
                <a:ext uri="{FF2B5EF4-FFF2-40B4-BE49-F238E27FC236}">
                  <a16:creationId xmlns:a16="http://schemas.microsoft.com/office/drawing/2014/main" id="{84CF0711-A509-42C2-A516-D3EFBF06C842}"/>
                </a:ext>
              </a:extLst>
            </p:cNvPr>
            <p:cNvSpPr/>
            <p:nvPr/>
          </p:nvSpPr>
          <p:spPr>
            <a:xfrm>
              <a:off x="8253384" y="1298629"/>
              <a:ext cx="739132" cy="735291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bdélník 59">
              <a:extLst>
                <a:ext uri="{FF2B5EF4-FFF2-40B4-BE49-F238E27FC236}">
                  <a16:creationId xmlns:a16="http://schemas.microsoft.com/office/drawing/2014/main" id="{3135367F-8482-4C55-A9C7-9FDD8ED200B8}"/>
                </a:ext>
              </a:extLst>
            </p:cNvPr>
            <p:cNvSpPr/>
            <p:nvPr/>
          </p:nvSpPr>
          <p:spPr>
            <a:xfrm>
              <a:off x="8253384" y="1986785"/>
              <a:ext cx="739132" cy="735291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" name="Skupina 60">
            <a:extLst>
              <a:ext uri="{FF2B5EF4-FFF2-40B4-BE49-F238E27FC236}">
                <a16:creationId xmlns:a16="http://schemas.microsoft.com/office/drawing/2014/main" id="{5FBEF29E-4D35-40D5-8AB6-E9AC3A567D86}"/>
              </a:ext>
            </a:extLst>
          </p:cNvPr>
          <p:cNvGrpSpPr/>
          <p:nvPr/>
        </p:nvGrpSpPr>
        <p:grpSpPr>
          <a:xfrm>
            <a:off x="6297035" y="3033158"/>
            <a:ext cx="2159093" cy="1423447"/>
            <a:chOff x="8253384" y="1298629"/>
            <a:chExt cx="2159093" cy="1423447"/>
          </a:xfrm>
          <a:gradFill>
            <a:gsLst>
              <a:gs pos="0">
                <a:srgbClr val="CC0000"/>
              </a:gs>
              <a:gs pos="50000">
                <a:srgbClr val="DA8026"/>
              </a:gs>
              <a:gs pos="100000">
                <a:srgbClr val="FF0000"/>
              </a:gs>
            </a:gsLst>
            <a:path path="circle">
              <a:fillToRect l="50000" t="50000" r="50000" b="50000"/>
            </a:path>
          </a:gradFill>
          <a:scene3d>
            <a:camera prst="orthographicFront">
              <a:rot lat="10800000" lon="0" rev="0"/>
            </a:camera>
            <a:lightRig rig="threePt" dir="t"/>
          </a:scene3d>
        </p:grpSpPr>
        <p:sp>
          <p:nvSpPr>
            <p:cNvPr id="62" name="Obdélník 61">
              <a:extLst>
                <a:ext uri="{FF2B5EF4-FFF2-40B4-BE49-F238E27FC236}">
                  <a16:creationId xmlns:a16="http://schemas.microsoft.com/office/drawing/2014/main" id="{D94DFF4C-DFE7-4BB7-AC2F-9DA5314FD905}"/>
                </a:ext>
              </a:extLst>
            </p:cNvPr>
            <p:cNvSpPr/>
            <p:nvPr/>
          </p:nvSpPr>
          <p:spPr>
            <a:xfrm>
              <a:off x="8990775" y="1298629"/>
              <a:ext cx="739132" cy="735291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bdélník 62">
              <a:extLst>
                <a:ext uri="{FF2B5EF4-FFF2-40B4-BE49-F238E27FC236}">
                  <a16:creationId xmlns:a16="http://schemas.microsoft.com/office/drawing/2014/main" id="{C2A3CE30-86F4-41B9-84D3-A2355E30D61D}"/>
                </a:ext>
              </a:extLst>
            </p:cNvPr>
            <p:cNvSpPr/>
            <p:nvPr/>
          </p:nvSpPr>
          <p:spPr>
            <a:xfrm>
              <a:off x="9673345" y="1298629"/>
              <a:ext cx="739132" cy="735291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bdélník 63">
              <a:extLst>
                <a:ext uri="{FF2B5EF4-FFF2-40B4-BE49-F238E27FC236}">
                  <a16:creationId xmlns:a16="http://schemas.microsoft.com/office/drawing/2014/main" id="{06D2B41E-72D3-4E9D-BDFE-6071AF9E7E70}"/>
                </a:ext>
              </a:extLst>
            </p:cNvPr>
            <p:cNvSpPr/>
            <p:nvPr/>
          </p:nvSpPr>
          <p:spPr>
            <a:xfrm>
              <a:off x="8253384" y="1298629"/>
              <a:ext cx="739132" cy="735291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bdélník 64">
              <a:extLst>
                <a:ext uri="{FF2B5EF4-FFF2-40B4-BE49-F238E27FC236}">
                  <a16:creationId xmlns:a16="http://schemas.microsoft.com/office/drawing/2014/main" id="{A7F91761-92A2-40C9-AFCE-827CC2A5EAA0}"/>
                </a:ext>
              </a:extLst>
            </p:cNvPr>
            <p:cNvSpPr/>
            <p:nvPr/>
          </p:nvSpPr>
          <p:spPr>
            <a:xfrm>
              <a:off x="8253384" y="1986785"/>
              <a:ext cx="739132" cy="735291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" name="Skupina 69">
            <a:extLst>
              <a:ext uri="{FF2B5EF4-FFF2-40B4-BE49-F238E27FC236}">
                <a16:creationId xmlns:a16="http://schemas.microsoft.com/office/drawing/2014/main" id="{EFE7E6BC-45E9-40C8-A025-924AF99F70A5}"/>
              </a:ext>
            </a:extLst>
          </p:cNvPr>
          <p:cNvGrpSpPr/>
          <p:nvPr/>
        </p:nvGrpSpPr>
        <p:grpSpPr>
          <a:xfrm>
            <a:off x="10438648" y="544484"/>
            <a:ext cx="1432956" cy="2168078"/>
            <a:chOff x="10438648" y="544484"/>
            <a:chExt cx="1432956" cy="2168078"/>
          </a:xfrm>
          <a:gradFill>
            <a:gsLst>
              <a:gs pos="0">
                <a:srgbClr val="DA8026"/>
              </a:gs>
              <a:gs pos="50000">
                <a:schemeClr val="accent4">
                  <a:lumMod val="60000"/>
                  <a:lumOff val="4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</a:gradFill>
        </p:grpSpPr>
        <p:sp>
          <p:nvSpPr>
            <p:cNvPr id="66" name="Obdélník 65">
              <a:extLst>
                <a:ext uri="{FF2B5EF4-FFF2-40B4-BE49-F238E27FC236}">
                  <a16:creationId xmlns:a16="http://schemas.microsoft.com/office/drawing/2014/main" id="{AA6E4631-BEE2-428B-9930-E066000FC4A6}"/>
                </a:ext>
              </a:extLst>
            </p:cNvPr>
            <p:cNvSpPr/>
            <p:nvPr/>
          </p:nvSpPr>
          <p:spPr>
            <a:xfrm>
              <a:off x="11124786" y="544484"/>
              <a:ext cx="739132" cy="735291"/>
            </a:xfrm>
            <a:prstGeom prst="rect">
              <a:avLst/>
            </a:prstGeom>
            <a:grpFill/>
            <a:ln>
              <a:solidFill>
                <a:srgbClr val="DA802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bdélník 66">
              <a:extLst>
                <a:ext uri="{FF2B5EF4-FFF2-40B4-BE49-F238E27FC236}">
                  <a16:creationId xmlns:a16="http://schemas.microsoft.com/office/drawing/2014/main" id="{55500C3D-5D1A-4D78-B25C-2652EFA2AE36}"/>
                </a:ext>
              </a:extLst>
            </p:cNvPr>
            <p:cNvSpPr/>
            <p:nvPr/>
          </p:nvSpPr>
          <p:spPr>
            <a:xfrm>
              <a:off x="11132472" y="1258563"/>
              <a:ext cx="739132" cy="735291"/>
            </a:xfrm>
            <a:prstGeom prst="rect">
              <a:avLst/>
            </a:prstGeom>
            <a:grpFill/>
            <a:ln>
              <a:solidFill>
                <a:srgbClr val="DA802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bdélník 67">
              <a:extLst>
                <a:ext uri="{FF2B5EF4-FFF2-40B4-BE49-F238E27FC236}">
                  <a16:creationId xmlns:a16="http://schemas.microsoft.com/office/drawing/2014/main" id="{ED205316-B908-44E5-97F9-7DB41115C907}"/>
                </a:ext>
              </a:extLst>
            </p:cNvPr>
            <p:cNvSpPr/>
            <p:nvPr/>
          </p:nvSpPr>
          <p:spPr>
            <a:xfrm>
              <a:off x="10438648" y="1289115"/>
              <a:ext cx="739132" cy="735291"/>
            </a:xfrm>
            <a:prstGeom prst="rect">
              <a:avLst/>
            </a:prstGeom>
            <a:grpFill/>
            <a:ln>
              <a:solidFill>
                <a:srgbClr val="DA802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bdélník 68">
              <a:extLst>
                <a:ext uri="{FF2B5EF4-FFF2-40B4-BE49-F238E27FC236}">
                  <a16:creationId xmlns:a16="http://schemas.microsoft.com/office/drawing/2014/main" id="{CBAB2A9A-CD4B-4FEE-9958-9E9324C297B7}"/>
                </a:ext>
              </a:extLst>
            </p:cNvPr>
            <p:cNvSpPr/>
            <p:nvPr/>
          </p:nvSpPr>
          <p:spPr>
            <a:xfrm>
              <a:off x="10446809" y="1977271"/>
              <a:ext cx="739132" cy="735291"/>
            </a:xfrm>
            <a:prstGeom prst="rect">
              <a:avLst/>
            </a:prstGeom>
            <a:grpFill/>
            <a:ln>
              <a:solidFill>
                <a:srgbClr val="DA802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6" name="Skupina 75">
            <a:extLst>
              <a:ext uri="{FF2B5EF4-FFF2-40B4-BE49-F238E27FC236}">
                <a16:creationId xmlns:a16="http://schemas.microsoft.com/office/drawing/2014/main" id="{9D563628-DB7B-404F-9843-FD728B724F0F}"/>
              </a:ext>
            </a:extLst>
          </p:cNvPr>
          <p:cNvGrpSpPr/>
          <p:nvPr/>
        </p:nvGrpSpPr>
        <p:grpSpPr>
          <a:xfrm>
            <a:off x="292815" y="600997"/>
            <a:ext cx="1476523" cy="1423447"/>
            <a:chOff x="9653706" y="4664085"/>
            <a:chExt cx="1476523" cy="1423447"/>
          </a:xfrm>
          <a:gradFill>
            <a:gsLst>
              <a:gs pos="0">
                <a:srgbClr val="7030A0"/>
              </a:gs>
              <a:gs pos="50000">
                <a:srgbClr val="CB259C"/>
              </a:gs>
              <a:gs pos="100000">
                <a:srgbClr val="900AA6"/>
              </a:gs>
            </a:gsLst>
            <a:path path="circle">
              <a:fillToRect l="50000" t="50000" r="50000" b="50000"/>
            </a:path>
          </a:gradFill>
        </p:grpSpPr>
        <p:sp>
          <p:nvSpPr>
            <p:cNvPr id="72" name="Obdélník 71">
              <a:extLst>
                <a:ext uri="{FF2B5EF4-FFF2-40B4-BE49-F238E27FC236}">
                  <a16:creationId xmlns:a16="http://schemas.microsoft.com/office/drawing/2014/main" id="{88384F46-3B52-4C9C-A683-403A9CA96F82}"/>
                </a:ext>
              </a:extLst>
            </p:cNvPr>
            <p:cNvSpPr/>
            <p:nvPr/>
          </p:nvSpPr>
          <p:spPr>
            <a:xfrm>
              <a:off x="10391097" y="4664085"/>
              <a:ext cx="739132" cy="735291"/>
            </a:xfrm>
            <a:prstGeom prst="rect">
              <a:avLst/>
            </a:prstGeom>
            <a:grpFill/>
            <a:scene3d>
              <a:camera prst="orthographicFront">
                <a:rot lat="0" lon="0" rev="162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bdélník 73">
              <a:extLst>
                <a:ext uri="{FF2B5EF4-FFF2-40B4-BE49-F238E27FC236}">
                  <a16:creationId xmlns:a16="http://schemas.microsoft.com/office/drawing/2014/main" id="{0C0E66AB-E18E-4C1A-95A3-BF1B6DFF269D}"/>
                </a:ext>
              </a:extLst>
            </p:cNvPr>
            <p:cNvSpPr/>
            <p:nvPr/>
          </p:nvSpPr>
          <p:spPr>
            <a:xfrm>
              <a:off x="9653706" y="4664085"/>
              <a:ext cx="739132" cy="735291"/>
            </a:xfrm>
            <a:prstGeom prst="rect">
              <a:avLst/>
            </a:prstGeom>
            <a:grpFill/>
            <a:scene3d>
              <a:camera prst="orthographicFront">
                <a:rot lat="0" lon="0" rev="162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bdélník 74">
              <a:extLst>
                <a:ext uri="{FF2B5EF4-FFF2-40B4-BE49-F238E27FC236}">
                  <a16:creationId xmlns:a16="http://schemas.microsoft.com/office/drawing/2014/main" id="{210526E4-ED5A-441C-96D2-CCC1209C8F8C}"/>
                </a:ext>
              </a:extLst>
            </p:cNvPr>
            <p:cNvSpPr/>
            <p:nvPr/>
          </p:nvSpPr>
          <p:spPr>
            <a:xfrm>
              <a:off x="9653706" y="5352241"/>
              <a:ext cx="739132" cy="735291"/>
            </a:xfrm>
            <a:prstGeom prst="rect">
              <a:avLst/>
            </a:prstGeom>
            <a:grpFill/>
            <a:scene3d>
              <a:camera prst="orthographicFront">
                <a:rot lat="0" lon="0" rev="162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3" name="Skupina 92">
            <a:extLst>
              <a:ext uri="{FF2B5EF4-FFF2-40B4-BE49-F238E27FC236}">
                <a16:creationId xmlns:a16="http://schemas.microsoft.com/office/drawing/2014/main" id="{B9AD3B48-C1B7-405E-A60E-D8B2488849CC}"/>
              </a:ext>
            </a:extLst>
          </p:cNvPr>
          <p:cNvGrpSpPr/>
          <p:nvPr/>
        </p:nvGrpSpPr>
        <p:grpSpPr>
          <a:xfrm>
            <a:off x="4674994" y="559141"/>
            <a:ext cx="1385739" cy="1438815"/>
            <a:chOff x="4674994" y="559141"/>
            <a:chExt cx="1385739" cy="1438815"/>
          </a:xfrm>
        </p:grpSpPr>
        <p:sp>
          <p:nvSpPr>
            <p:cNvPr id="78" name="Obdélník 77">
              <a:extLst>
                <a:ext uri="{FF2B5EF4-FFF2-40B4-BE49-F238E27FC236}">
                  <a16:creationId xmlns:a16="http://schemas.microsoft.com/office/drawing/2014/main" id="{713E01AE-482D-45E0-91DF-1C57716B3821}"/>
                </a:ext>
              </a:extLst>
            </p:cNvPr>
            <p:cNvSpPr/>
            <p:nvPr/>
          </p:nvSpPr>
          <p:spPr>
            <a:xfrm rot="5400000">
              <a:off x="5323522" y="1260744"/>
              <a:ext cx="739132" cy="735291"/>
            </a:xfrm>
            <a:prstGeom prst="rect">
              <a:avLst/>
            </a:prstGeom>
            <a:solidFill>
              <a:srgbClr val="009900"/>
            </a:solidFill>
            <a:scene3d>
              <a:camera prst="orthographicFront">
                <a:rot lat="0" lon="0" rev="162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bdélník 78">
              <a:extLst>
                <a:ext uri="{FF2B5EF4-FFF2-40B4-BE49-F238E27FC236}">
                  <a16:creationId xmlns:a16="http://schemas.microsoft.com/office/drawing/2014/main" id="{2F992207-C5B3-430D-B063-9D32A1E66C7C}"/>
                </a:ext>
              </a:extLst>
            </p:cNvPr>
            <p:cNvSpPr/>
            <p:nvPr/>
          </p:nvSpPr>
          <p:spPr>
            <a:xfrm rot="5400000">
              <a:off x="5323522" y="561061"/>
              <a:ext cx="739132" cy="735291"/>
            </a:xfrm>
            <a:prstGeom prst="rect">
              <a:avLst/>
            </a:prstGeom>
            <a:solidFill>
              <a:srgbClr val="009900"/>
            </a:solidFill>
            <a:scene3d>
              <a:camera prst="orthographicFront">
                <a:rot lat="0" lon="0" rev="162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bdélník 79">
              <a:extLst>
                <a:ext uri="{FF2B5EF4-FFF2-40B4-BE49-F238E27FC236}">
                  <a16:creationId xmlns:a16="http://schemas.microsoft.com/office/drawing/2014/main" id="{5BA5DB02-1B8D-46F3-9971-516C285EBE91}"/>
                </a:ext>
              </a:extLst>
            </p:cNvPr>
            <p:cNvSpPr/>
            <p:nvPr/>
          </p:nvSpPr>
          <p:spPr>
            <a:xfrm rot="5400000">
              <a:off x="4673074" y="561061"/>
              <a:ext cx="739132" cy="735291"/>
            </a:xfrm>
            <a:prstGeom prst="rect">
              <a:avLst/>
            </a:prstGeom>
            <a:solidFill>
              <a:srgbClr val="009900"/>
            </a:solidFill>
            <a:scene3d>
              <a:camera prst="orthographicFront">
                <a:rot lat="0" lon="0" rev="162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1" name="Skupina 80">
            <a:extLst>
              <a:ext uri="{FF2B5EF4-FFF2-40B4-BE49-F238E27FC236}">
                <a16:creationId xmlns:a16="http://schemas.microsoft.com/office/drawing/2014/main" id="{74D7BBBB-D0E5-4D92-ABD0-606B763CE72E}"/>
              </a:ext>
            </a:extLst>
          </p:cNvPr>
          <p:cNvGrpSpPr/>
          <p:nvPr/>
        </p:nvGrpSpPr>
        <p:grpSpPr>
          <a:xfrm>
            <a:off x="6544814" y="4957626"/>
            <a:ext cx="2151407" cy="1442304"/>
            <a:chOff x="6841698" y="3433712"/>
            <a:chExt cx="2151407" cy="1442304"/>
          </a:xfrm>
          <a:gradFill>
            <a:gsLst>
              <a:gs pos="0">
                <a:schemeClr val="accent1">
                  <a:lumMod val="75000"/>
                </a:schemeClr>
              </a:gs>
              <a:gs pos="50000">
                <a:srgbClr val="060B14"/>
              </a:gs>
              <a:gs pos="100000">
                <a:srgbClr val="19154B"/>
              </a:gs>
            </a:gsLst>
            <a:path path="circle">
              <a:fillToRect l="50000" t="50000" r="50000" b="50000"/>
            </a:path>
          </a:gradFill>
          <a:scene3d>
            <a:camera prst="orthographicFront">
              <a:rot lat="0" lon="0" rev="16200000"/>
            </a:camera>
            <a:lightRig rig="threePt" dir="t"/>
          </a:scene3d>
        </p:grpSpPr>
        <p:sp>
          <p:nvSpPr>
            <p:cNvPr id="82" name="Obdélník 81">
              <a:extLst>
                <a:ext uri="{FF2B5EF4-FFF2-40B4-BE49-F238E27FC236}">
                  <a16:creationId xmlns:a16="http://schemas.microsoft.com/office/drawing/2014/main" id="{80EEA8B1-0C80-4385-9C71-A2EC9D88E28E}"/>
                </a:ext>
              </a:extLst>
            </p:cNvPr>
            <p:cNvSpPr/>
            <p:nvPr/>
          </p:nvSpPr>
          <p:spPr>
            <a:xfrm>
              <a:off x="6841698" y="4140725"/>
              <a:ext cx="739132" cy="735291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bdélník 82">
              <a:extLst>
                <a:ext uri="{FF2B5EF4-FFF2-40B4-BE49-F238E27FC236}">
                  <a16:creationId xmlns:a16="http://schemas.microsoft.com/office/drawing/2014/main" id="{93D3F6BC-8B94-4B71-97E2-2DC5C8CCF6E8}"/>
                </a:ext>
              </a:extLst>
            </p:cNvPr>
            <p:cNvSpPr/>
            <p:nvPr/>
          </p:nvSpPr>
          <p:spPr>
            <a:xfrm>
              <a:off x="7552549" y="4140724"/>
              <a:ext cx="739132" cy="735291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bdélník 83">
              <a:extLst>
                <a:ext uri="{FF2B5EF4-FFF2-40B4-BE49-F238E27FC236}">
                  <a16:creationId xmlns:a16="http://schemas.microsoft.com/office/drawing/2014/main" id="{0C5E70D1-567B-4F71-855E-38ABBA28AC6F}"/>
                </a:ext>
              </a:extLst>
            </p:cNvPr>
            <p:cNvSpPr/>
            <p:nvPr/>
          </p:nvSpPr>
          <p:spPr>
            <a:xfrm>
              <a:off x="8253973" y="4140723"/>
              <a:ext cx="739132" cy="735291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bdélník 84">
              <a:extLst>
                <a:ext uri="{FF2B5EF4-FFF2-40B4-BE49-F238E27FC236}">
                  <a16:creationId xmlns:a16="http://schemas.microsoft.com/office/drawing/2014/main" id="{952C68CC-BDC2-488A-99DA-5B2DD380EF8D}"/>
                </a:ext>
              </a:extLst>
            </p:cNvPr>
            <p:cNvSpPr/>
            <p:nvPr/>
          </p:nvSpPr>
          <p:spPr>
            <a:xfrm>
              <a:off x="7552549" y="3433712"/>
              <a:ext cx="739132" cy="735291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6" name="Skupina 85">
            <a:extLst>
              <a:ext uri="{FF2B5EF4-FFF2-40B4-BE49-F238E27FC236}">
                <a16:creationId xmlns:a16="http://schemas.microsoft.com/office/drawing/2014/main" id="{AC846D15-1A22-4450-A9FE-AF875C981768}"/>
              </a:ext>
            </a:extLst>
          </p:cNvPr>
          <p:cNvGrpSpPr/>
          <p:nvPr/>
        </p:nvGrpSpPr>
        <p:grpSpPr>
          <a:xfrm>
            <a:off x="8696221" y="4880726"/>
            <a:ext cx="2151407" cy="1442304"/>
            <a:chOff x="6841698" y="3433712"/>
            <a:chExt cx="2151407" cy="1442304"/>
          </a:xfrm>
          <a:gradFill>
            <a:gsLst>
              <a:gs pos="0">
                <a:srgbClr val="B51B94"/>
              </a:gs>
              <a:gs pos="50000">
                <a:srgbClr val="D50BFD"/>
              </a:gs>
              <a:gs pos="100000">
                <a:srgbClr val="B51B94"/>
              </a:gs>
            </a:gsLst>
            <a:path path="circle">
              <a:fillToRect l="50000" t="50000" r="50000" b="50000"/>
            </a:path>
          </a:gradFill>
          <a:scene3d>
            <a:camera prst="orthographicFront">
              <a:rot lat="0" lon="0" rev="5400000"/>
            </a:camera>
            <a:lightRig rig="threePt" dir="t"/>
          </a:scene3d>
        </p:grpSpPr>
        <p:sp>
          <p:nvSpPr>
            <p:cNvPr id="87" name="Obdélník 86">
              <a:extLst>
                <a:ext uri="{FF2B5EF4-FFF2-40B4-BE49-F238E27FC236}">
                  <a16:creationId xmlns:a16="http://schemas.microsoft.com/office/drawing/2014/main" id="{E030BAB4-8CEC-451B-95E8-7CE1DBC8DD8A}"/>
                </a:ext>
              </a:extLst>
            </p:cNvPr>
            <p:cNvSpPr/>
            <p:nvPr/>
          </p:nvSpPr>
          <p:spPr>
            <a:xfrm>
              <a:off x="6841698" y="4140725"/>
              <a:ext cx="739132" cy="735291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bdélník 87">
              <a:extLst>
                <a:ext uri="{FF2B5EF4-FFF2-40B4-BE49-F238E27FC236}">
                  <a16:creationId xmlns:a16="http://schemas.microsoft.com/office/drawing/2014/main" id="{3BDF4D5E-7FA5-4206-B875-8468475123B6}"/>
                </a:ext>
              </a:extLst>
            </p:cNvPr>
            <p:cNvSpPr/>
            <p:nvPr/>
          </p:nvSpPr>
          <p:spPr>
            <a:xfrm>
              <a:off x="7552549" y="4140724"/>
              <a:ext cx="739132" cy="735291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bdélník 88">
              <a:extLst>
                <a:ext uri="{FF2B5EF4-FFF2-40B4-BE49-F238E27FC236}">
                  <a16:creationId xmlns:a16="http://schemas.microsoft.com/office/drawing/2014/main" id="{E3FB3F46-DF7E-4472-ACE5-69201963F7E6}"/>
                </a:ext>
              </a:extLst>
            </p:cNvPr>
            <p:cNvSpPr/>
            <p:nvPr/>
          </p:nvSpPr>
          <p:spPr>
            <a:xfrm>
              <a:off x="8253973" y="4140723"/>
              <a:ext cx="739132" cy="735291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bdélník 89">
              <a:extLst>
                <a:ext uri="{FF2B5EF4-FFF2-40B4-BE49-F238E27FC236}">
                  <a16:creationId xmlns:a16="http://schemas.microsoft.com/office/drawing/2014/main" id="{D89178B1-396E-46B2-B86C-6908FF7842A6}"/>
                </a:ext>
              </a:extLst>
            </p:cNvPr>
            <p:cNvSpPr/>
            <p:nvPr/>
          </p:nvSpPr>
          <p:spPr>
            <a:xfrm>
              <a:off x="7552549" y="3433712"/>
              <a:ext cx="739132" cy="735291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161971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0</Words>
  <Application>Microsoft Office PowerPoint</Application>
  <PresentationFormat>Širokoúhlá obrazovka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Chmelik, Ivan</dc:creator>
  <cp:lastModifiedBy>Honoris Svačinka</cp:lastModifiedBy>
  <cp:revision>3</cp:revision>
  <dcterms:created xsi:type="dcterms:W3CDTF">2023-01-13T19:35:32Z</dcterms:created>
  <dcterms:modified xsi:type="dcterms:W3CDTF">2023-01-13T20:33:36Z</dcterms:modified>
</cp:coreProperties>
</file>