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3ED9AE-C308-436E-A3A3-12D9C1F9CB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96F3918-35E4-4473-AC3A-D043119FAA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AE955B3-A1C4-4402-B330-3EA4F39B8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30E31-E2CF-48FC-9E85-1D31007D9502}" type="datetimeFigureOut">
              <a:rPr lang="cs-CZ" smtClean="0"/>
              <a:t>16.10.2021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91C6BAE-D036-4F23-A3AB-0184C4B63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5BEFEFE-7742-409A-A078-D746AA8EC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445C0-66D4-4776-92E1-78C51B731D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4697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5A80F4-567A-4AD8-832F-ABAC1F5DED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B918094-34B7-4A28-B174-BA3421A742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E5B701D-7F19-4775-8A24-87B6988081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30E31-E2CF-48FC-9E85-1D31007D9502}" type="datetimeFigureOut">
              <a:rPr lang="cs-CZ" smtClean="0"/>
              <a:t>16.10.2021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D537DAA-4AFA-4228-B5AD-9BF80A525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86FC2BC-B828-4CE7-8F6C-93BBEEBF8A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445C0-66D4-4776-92E1-78C51B731D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1607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661BC786-9FCA-4D7F-B200-30984F9C4D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869D715-9776-4823-89FF-33EEF254B7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01377C8-9807-491D-A8E4-CDC2A9FC97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30E31-E2CF-48FC-9E85-1D31007D9502}" type="datetimeFigureOut">
              <a:rPr lang="cs-CZ" smtClean="0"/>
              <a:t>16.10.2021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F1C967F-F58C-4A9F-966D-1708232F8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A30114D-A582-4800-8F8D-23F9480EE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445C0-66D4-4776-92E1-78C51B731D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5722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FA41D8-9F3B-430A-8B95-57A89D3A79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F31979-6A01-4A66-B616-C6E1881B1E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470A8D9-156D-432A-9964-7BC7A9896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30E31-E2CF-48FC-9E85-1D31007D9502}" type="datetimeFigureOut">
              <a:rPr lang="cs-CZ" smtClean="0"/>
              <a:t>16.10.2021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2564B1E-E16E-4F2B-89D7-88A087A7A8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14BF388-09AD-4361-85F8-5FC8E8D6F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445C0-66D4-4776-92E1-78C51B731D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8908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0AB3FF-350A-49A9-90F8-1421735EED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755BD48-7426-4D25-BE18-509A317E77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5E2D700-10C7-4EEF-9321-F6A520369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30E31-E2CF-48FC-9E85-1D31007D9502}" type="datetimeFigureOut">
              <a:rPr lang="cs-CZ" smtClean="0"/>
              <a:t>16.10.2021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FD1CF88-A32D-4A98-814F-B81AEF28BB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DD008F0-7602-410C-BDA7-BA852A117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445C0-66D4-4776-92E1-78C51B731D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8997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5A82EC-F512-4738-95DD-01A64D5478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9EB06C9-571D-4559-8CC0-215B25FB7E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32EB1DB-66E7-441B-93D9-74082F4153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CE34964-05B3-47C1-9B81-642EFFD5B2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30E31-E2CF-48FC-9E85-1D31007D9502}" type="datetimeFigureOut">
              <a:rPr lang="cs-CZ" smtClean="0"/>
              <a:t>16.10.2021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B5A8872-C226-47FE-BF51-9F81E2D72D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2112D21-CCF1-4487-8068-86B76EEFC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445C0-66D4-4776-92E1-78C51B731D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505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7BE40E-CBF3-4E7B-A2E9-F3F7BF9247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FA04097-43E9-4C9B-8171-92ED263FC0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7995E53-9043-4FA3-B91A-88FFDAD30D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D06FDCBF-0409-4ECD-A07F-392E53CA51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FD762DE9-F4DC-494F-A462-76081E3127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AD56560-4A38-4365-BD24-80AB6206F4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30E31-E2CF-48FC-9E85-1D31007D9502}" type="datetimeFigureOut">
              <a:rPr lang="cs-CZ" smtClean="0"/>
              <a:t>16.10.2021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07C190AD-A13A-4F19-AD5C-2E39BE0D0A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3FFD1750-8169-4EA3-9007-E75BE5950E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445C0-66D4-4776-92E1-78C51B731D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344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D3A0EE-DADB-464A-9393-3E3AABB27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A8A0B50-A250-4948-A952-68A3D4F217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30E31-E2CF-48FC-9E85-1D31007D9502}" type="datetimeFigureOut">
              <a:rPr lang="cs-CZ" smtClean="0"/>
              <a:t>16.10.2021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6D42B12-3CE8-4A1C-836B-2F4031261B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119FF87-47FF-4645-B202-3D750C9FA7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445C0-66D4-4776-92E1-78C51B731D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9497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8B48F234-2EE3-4749-B6E7-57B3E8B1D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30E31-E2CF-48FC-9E85-1D31007D9502}" type="datetimeFigureOut">
              <a:rPr lang="cs-CZ" smtClean="0"/>
              <a:t>16.10.2021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9E0BBBE4-0510-416A-ACF2-611B2B7EA2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8558DB1-5F70-4A0B-8CA2-ABD74FEAE0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445C0-66D4-4776-92E1-78C51B731D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4450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71AEDF-984D-4C2C-A3DC-EB53CB39BD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54CA456-DDB4-42C8-ADEC-6018FA82D4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1AD76DC-5061-4808-99AB-964ED8C148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6F18B23-C0AB-4BAC-9A6F-A228C9EBFF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30E31-E2CF-48FC-9E85-1D31007D9502}" type="datetimeFigureOut">
              <a:rPr lang="cs-CZ" smtClean="0"/>
              <a:t>16.10.2021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105CF68-B92C-4E96-BFBB-40DB0C563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24BBF41-D469-4CDD-8D0C-BF3083425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445C0-66D4-4776-92E1-78C51B731D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1284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42CDBA-E9F5-486E-B6EA-50CB391ECC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37433D60-8121-4EA8-A305-5324C99904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7887B4E-5392-4189-B2C7-82CD11A2BC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52ED844-9EAB-427D-BBDF-D9BB407D3B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30E31-E2CF-48FC-9E85-1D31007D9502}" type="datetimeFigureOut">
              <a:rPr lang="cs-CZ" smtClean="0"/>
              <a:t>16.10.2021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BF3E91A-8C34-4F6C-AB07-7F0C6992CD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778FF5B-DC8B-497D-8669-2C55F5949B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5445C0-66D4-4776-92E1-78C51B731D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8944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A651FA7-D7DB-4902-A956-B12740ED3C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DE9AF31-7C5B-419C-9C88-C52F755705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3E670B7-15A5-4099-B433-C19A416937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A30E31-E2CF-48FC-9E85-1D31007D9502}" type="datetimeFigureOut">
              <a:rPr lang="cs-CZ" smtClean="0"/>
              <a:t>16.10.2021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F4B4F6F-52C5-4F2A-A320-557E5C95F0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5DE931F-CF4C-4487-B194-36027C0A84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5445C0-66D4-4776-92E1-78C51B731D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1875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1DD5FE-0EFB-49B9-98DF-51EFB88AF17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Kde přišli Konstantin Metoděj na Moravu?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109D46F-E589-4A37-8151-0C7431FD7D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34063" y="3930316"/>
            <a:ext cx="4892842" cy="990600"/>
          </a:xfrm>
        </p:spPr>
        <p:txBody>
          <a:bodyPr/>
          <a:lstStyle/>
          <a:p>
            <a:r>
              <a:rPr lang="cs-CZ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863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6762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1DD5FE-0EFB-49B9-98DF-51EFB88AF17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jak je vysoký praděd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109D46F-E589-4A37-8151-0C7431FD7D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34063" y="3930316"/>
            <a:ext cx="4892842" cy="990600"/>
          </a:xfrm>
        </p:spPr>
        <p:txBody>
          <a:bodyPr/>
          <a:lstStyle/>
          <a:p>
            <a:r>
              <a:rPr lang="cs-CZ" b="0" i="0" dirty="0">
                <a:solidFill>
                  <a:srgbClr val="202124"/>
                </a:solidFill>
                <a:effectLst/>
                <a:latin typeface="Google Sans"/>
              </a:rPr>
              <a:t>1 492 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75003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1DD5FE-0EFB-49B9-98DF-51EFB88AF17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Je Slovinsko alpský stát?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109D46F-E589-4A37-8151-0C7431FD7D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34063" y="3930316"/>
            <a:ext cx="4892842" cy="990600"/>
          </a:xfrm>
        </p:spPr>
        <p:txBody>
          <a:bodyPr/>
          <a:lstStyle/>
          <a:p>
            <a:r>
              <a:rPr lang="cs-CZ" b="0" i="0" dirty="0">
                <a:solidFill>
                  <a:srgbClr val="202124"/>
                </a:solidFill>
                <a:effectLst/>
                <a:latin typeface="Google Sans"/>
              </a:rPr>
              <a:t>Ano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098216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21</Words>
  <PresentationFormat>Širokoúhlá obrazovka</PresentationFormat>
  <Paragraphs>6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9" baseType="lpstr">
      <vt:lpstr>Google Sans</vt:lpstr>
      <vt:lpstr>arial</vt:lpstr>
      <vt:lpstr>arial</vt:lpstr>
      <vt:lpstr>Calibri</vt:lpstr>
      <vt:lpstr>Calibri Light</vt:lpstr>
      <vt:lpstr>Motiv Office</vt:lpstr>
      <vt:lpstr>Kde přišli Konstantin Metoděj na Moravu?</vt:lpstr>
      <vt:lpstr>jak je vysoký praděd</vt:lpstr>
      <vt:lpstr>Je Slovinsko alpský stát?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2021-10-16T16:09:57Z</dcterms:created>
  <dcterms:modified xsi:type="dcterms:W3CDTF">2021-10-16T16:13:20Z</dcterms:modified>
</cp:coreProperties>
</file>