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F2EEA-EA0A-478F-830F-44ABEB2A0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169B70-AEDC-4F1D-B5B9-F63094E1A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B61EB-D3D4-4980-9669-39C063B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686474-6E1C-4818-80F7-6420317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123672-90C4-4B57-8252-5C388B01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2D868-3ECA-4622-B140-F1435931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B64859-DDBF-4EDF-BD86-E314A3D04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09982-7236-49F7-A328-4327ACB0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D350A6-2717-41CD-B3D1-2544F5BC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1106D2-C947-4A70-B93E-C8806453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40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81569D-2D67-48EF-933B-86A829E1C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E6D78C-92D0-41BC-AA4F-A6B98EE7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D76344-FEB7-404E-9179-2D7A499B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B3CEB-7067-4404-B383-A3D30C40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C29558-7127-44CB-A55D-E73F3489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6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D535-E1AF-4EEB-AD6F-2D8CDD6E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6EA99-FBB4-4F91-9215-5F31586D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E3693-43E7-4B8F-9BEE-588E7F46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8C5EA5-54E3-47A1-BCCD-03C1938E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6D80E-62CC-4F37-9DB9-4F3CA2EF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7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0A484-B680-48CF-8F92-0086DE10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63601E-F92A-4435-A940-A1B6E91B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5BE1CE-A1EA-481F-9A24-B860A81A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A815AD-79D1-4DC4-911F-8673CB41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EA1D-361C-4DE4-8B52-5993B236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1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E4EE2-21CB-464D-ACF2-D0E46636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92B55-F9D5-44E1-B151-0456BDCCE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94AD66-A8BE-4488-9370-160653C3A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656116-E2FD-4224-A3F0-DF979DBC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47D06A-C3AA-43C0-A243-E0A13040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6B724F-3D16-438F-A11D-CD24192E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13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500A2-CABB-4B12-930F-9E811364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E8CF7A-DAB1-499C-86DD-08AE6857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49890D-A248-48C4-8407-F4E1EB6E2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7FCDB3-392D-4F7E-85BF-2964CE1BB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F96B4B-9131-4802-9E8B-E52FADF78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B1176A-E9C5-4392-B1A7-2594D152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E7B641-0597-486F-A0FC-04939C80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2CF81B-C121-469C-8F79-43B0D3FA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7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79836-A3B0-4883-9382-300945C7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30D4E8-3561-4AF3-B259-7BEE191C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CE1E6C-69C8-41C2-A01C-F3289A3F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991E35-1E32-47C3-8509-C23DBF90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2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A74741-0ADC-49D8-AB23-1AB5926E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970C8F-1E16-4FCF-AD77-5DD5E285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A773DD-1B76-45B8-B582-E0B291B3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16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B03FF-5AE5-4A81-9D08-F61B3E59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860B9-C2BD-4647-A928-B89365DA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28ADB4-0B0F-4F4F-AE47-1E56F7AF2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F0C18D-CC80-49AB-B267-ECE23A58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BCB7E9-D56D-44F4-8344-13BCAED2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76EE9D-8947-47F2-9D35-86E5232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04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C3941-79F9-46F2-93A8-AA683522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38FCC3-39AF-4AD6-80F7-F12CF1A01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8E7592-54E2-4FE8-967C-0B11C71D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0733B9-C894-495A-8B75-2E5FC35B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4FD7B3-46E2-421D-B7F6-A465B5B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806241-CF2C-4000-A92F-CB6789BC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8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A5B6B3-49B4-4014-8134-64FDC677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C161EE-150C-4BB9-8411-F1E5B0B20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EFF48C-33C5-4DF9-AE74-EBC3FB042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9AEB-D47B-4CCA-8000-11BB841C7418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853EA-8A50-44CC-9EB8-B10F3DC0E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E0F90A-C55B-4AD1-8042-4D1FF5FB6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F249-D961-4C3E-9CE3-3041117D6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3C81-73C5-40CD-9EF6-D64C6D27E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 Země kulatá?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C3044-7DFB-4ED2-9E10-EE11B9393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43" y="256434"/>
            <a:ext cx="405468" cy="490187"/>
          </a:xfrm>
        </p:spPr>
        <p:txBody>
          <a:bodyPr/>
          <a:lstStyle/>
          <a:p>
            <a:r>
              <a:rPr lang="cs-CZ" dirty="0"/>
              <a:t>1</a:t>
            </a:r>
          </a:p>
        </p:txBody>
      </p:sp>
      <p:sp>
        <p:nvSpPr>
          <p:cNvPr id="5" name="Obdélník 4">
            <a:hlinkClick r:id="rId2" action="ppaction://hlinksldjump"/>
            <a:extLst>
              <a:ext uri="{FF2B5EF4-FFF2-40B4-BE49-F238E27FC236}">
                <a16:creationId xmlns:a16="http://schemas.microsoft.com/office/drawing/2014/main" id="{7E9CB637-C6B9-4525-A273-0EBD6F1BA6E3}"/>
              </a:ext>
            </a:extLst>
          </p:cNvPr>
          <p:cNvSpPr/>
          <p:nvPr/>
        </p:nvSpPr>
        <p:spPr>
          <a:xfrm>
            <a:off x="2634143" y="3909270"/>
            <a:ext cx="1350628" cy="9227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Ano</a:t>
            </a:r>
          </a:p>
        </p:txBody>
      </p:sp>
      <p:sp>
        <p:nvSpPr>
          <p:cNvPr id="6" name="Obdélník 5">
            <a:hlinkClick r:id="rId3" action="ppaction://hlinksldjump"/>
            <a:extLst>
              <a:ext uri="{FF2B5EF4-FFF2-40B4-BE49-F238E27FC236}">
                <a16:creationId xmlns:a16="http://schemas.microsoft.com/office/drawing/2014/main" id="{9F831CF0-CA82-4B64-88DF-0DBA0CCE101F}"/>
              </a:ext>
            </a:extLst>
          </p:cNvPr>
          <p:cNvSpPr/>
          <p:nvPr/>
        </p:nvSpPr>
        <p:spPr>
          <a:xfrm>
            <a:off x="8112154" y="3909269"/>
            <a:ext cx="1350628" cy="9227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56383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3C81-73C5-40CD-9EF6-D64C6D27E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 Země kulatá?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C3044-7DFB-4ED2-9E10-EE11B9393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43" y="256434"/>
            <a:ext cx="405468" cy="490187"/>
          </a:xfrm>
        </p:spPr>
        <p:txBody>
          <a:bodyPr/>
          <a:lstStyle/>
          <a:p>
            <a:r>
              <a:rPr lang="cs-CZ" dirty="0"/>
              <a:t>2</a:t>
            </a:r>
          </a:p>
        </p:txBody>
      </p:sp>
      <p:sp>
        <p:nvSpPr>
          <p:cNvPr id="5" name="Obdélník 4">
            <a:hlinkClick r:id="rId2" action="ppaction://hlinksldjump"/>
            <a:extLst>
              <a:ext uri="{FF2B5EF4-FFF2-40B4-BE49-F238E27FC236}">
                <a16:creationId xmlns:a16="http://schemas.microsoft.com/office/drawing/2014/main" id="{7E9CB637-C6B9-4525-A273-0EBD6F1BA6E3}"/>
              </a:ext>
            </a:extLst>
          </p:cNvPr>
          <p:cNvSpPr/>
          <p:nvPr/>
        </p:nvSpPr>
        <p:spPr>
          <a:xfrm>
            <a:off x="2634143" y="3909270"/>
            <a:ext cx="1350628" cy="9227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Ano</a:t>
            </a:r>
          </a:p>
        </p:txBody>
      </p:sp>
      <p:sp>
        <p:nvSpPr>
          <p:cNvPr id="6" name="Obdélník 5">
            <a:hlinkClick r:id="rId3" action="ppaction://hlinksldjump"/>
            <a:extLst>
              <a:ext uri="{FF2B5EF4-FFF2-40B4-BE49-F238E27FC236}">
                <a16:creationId xmlns:a16="http://schemas.microsoft.com/office/drawing/2014/main" id="{9F831CF0-CA82-4B64-88DF-0DBA0CCE101F}"/>
              </a:ext>
            </a:extLst>
          </p:cNvPr>
          <p:cNvSpPr/>
          <p:nvPr/>
        </p:nvSpPr>
        <p:spPr>
          <a:xfrm>
            <a:off x="8112154" y="3909269"/>
            <a:ext cx="1350628" cy="9227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2419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3C81-73C5-40CD-9EF6-D64C6D27E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C3044-7DFB-4ED2-9E10-EE11B9393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file_example_MP4_640_3MG">
            <a:hlinkClick r:id="" action="ppaction://media"/>
            <a:extLst>
              <a:ext uri="{FF2B5EF4-FFF2-40B4-BE49-F238E27FC236}">
                <a16:creationId xmlns:a16="http://schemas.microsoft.com/office/drawing/2014/main" id="{BCA949CF-4B18-4EC1-8C76-752795CBC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417" y="1541462"/>
            <a:ext cx="6096000" cy="3429000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0AED9BD1-EEF6-43EA-9557-662D2360E386}"/>
              </a:ext>
            </a:extLst>
          </p:cNvPr>
          <p:cNvSpPr txBox="1">
            <a:spLocks/>
          </p:cNvSpPr>
          <p:nvPr/>
        </p:nvSpPr>
        <p:spPr>
          <a:xfrm>
            <a:off x="425043" y="256434"/>
            <a:ext cx="405468" cy="49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</a:t>
            </a:r>
          </a:p>
        </p:txBody>
      </p:sp>
      <p:sp>
        <p:nvSpPr>
          <p:cNvPr id="6" name="Obdélník 5">
            <a:hlinkClick r:id="rId5" action="ppaction://hlinksldjump"/>
            <a:extLst>
              <a:ext uri="{FF2B5EF4-FFF2-40B4-BE49-F238E27FC236}">
                <a16:creationId xmlns:a16="http://schemas.microsoft.com/office/drawing/2014/main" id="{89D79F1A-1835-4D69-BD19-F9008A34E150}"/>
              </a:ext>
            </a:extLst>
          </p:cNvPr>
          <p:cNvSpPr/>
          <p:nvPr/>
        </p:nvSpPr>
        <p:spPr>
          <a:xfrm>
            <a:off x="4379053" y="5389561"/>
            <a:ext cx="1350628" cy="9227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Zpátky</a:t>
            </a:r>
          </a:p>
        </p:txBody>
      </p:sp>
    </p:spTree>
    <p:extLst>
      <p:ext uri="{BB962C8B-B14F-4D97-AF65-F5344CB8AC3E}">
        <p14:creationId xmlns:p14="http://schemas.microsoft.com/office/powerpoint/2010/main" val="20901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3C81-73C5-40CD-9EF6-D64C6D27E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C3044-7DFB-4ED2-9E10-EE11B9393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file_example_MP4_640_3MG">
            <a:hlinkClick r:id="" action="ppaction://media"/>
            <a:extLst>
              <a:ext uri="{FF2B5EF4-FFF2-40B4-BE49-F238E27FC236}">
                <a16:creationId xmlns:a16="http://schemas.microsoft.com/office/drawing/2014/main" id="{BCA949CF-4B18-4EC1-8C76-752795CBC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541462"/>
            <a:ext cx="6096000" cy="3429000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1BDD07B-98AB-40DC-8B43-E56ED0AECA1D}"/>
              </a:ext>
            </a:extLst>
          </p:cNvPr>
          <p:cNvSpPr txBox="1">
            <a:spLocks/>
          </p:cNvSpPr>
          <p:nvPr/>
        </p:nvSpPr>
        <p:spPr>
          <a:xfrm>
            <a:off x="425043" y="256434"/>
            <a:ext cx="405468" cy="49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4</a:t>
            </a:r>
          </a:p>
        </p:txBody>
      </p:sp>
      <p:sp>
        <p:nvSpPr>
          <p:cNvPr id="6" name="Obdélník 5">
            <a:hlinkClick r:id="rId5" action="ppaction://hlinksldjump"/>
            <a:extLst>
              <a:ext uri="{FF2B5EF4-FFF2-40B4-BE49-F238E27FC236}">
                <a16:creationId xmlns:a16="http://schemas.microsoft.com/office/drawing/2014/main" id="{06E66A1B-200D-4CB1-9935-82BC196E3DC9}"/>
              </a:ext>
            </a:extLst>
          </p:cNvPr>
          <p:cNvSpPr/>
          <p:nvPr/>
        </p:nvSpPr>
        <p:spPr>
          <a:xfrm>
            <a:off x="4379053" y="5389561"/>
            <a:ext cx="1350628" cy="9227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Zpátky</a:t>
            </a:r>
          </a:p>
        </p:txBody>
      </p:sp>
    </p:spTree>
    <p:extLst>
      <p:ext uri="{BB962C8B-B14F-4D97-AF65-F5344CB8AC3E}">
        <p14:creationId xmlns:p14="http://schemas.microsoft.com/office/powerpoint/2010/main" val="14877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3C81-73C5-40CD-9EF6-D64C6D27E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C3044-7DFB-4ED2-9E10-EE11B9393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43" y="256434"/>
            <a:ext cx="405468" cy="490187"/>
          </a:xfrm>
        </p:spPr>
        <p:txBody>
          <a:bodyPr/>
          <a:lstStyle/>
          <a:p>
            <a:r>
              <a:rPr lang="cs-CZ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8854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Širokoúhlá obrazovka</PresentationFormat>
  <Paragraphs>14</Paragraphs>
  <Slides>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Je Země kulatá?</vt:lpstr>
      <vt:lpstr>Je Země kulatá?</vt:lpstr>
      <vt:lpstr>Prezentace aplikace PowerPoint</vt:lpstr>
      <vt:lpstr>Prezentace aplikace PowerPoint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Země kulatá?</dc:title>
  <dc:creator>Jan Novák</dc:creator>
  <cp:revision>1</cp:revision>
  <dcterms:created xsi:type="dcterms:W3CDTF">2021-09-30T15:01:11Z</dcterms:created>
  <dcterms:modified xsi:type="dcterms:W3CDTF">2021-09-30T15:08:48Z</dcterms:modified>
</cp:coreProperties>
</file>