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47BAD-C19F-4599-9760-5F71F42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AEC61B-FCD8-4025-A852-F3CA14906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452A90-E1B9-467E-9B5B-407AFD89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6E6A44-AE14-49C1-BCC3-D3EDC6F6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9286B-D9A7-43FD-8C0F-74E57E7E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2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86E67-F0D8-4E28-BB34-95E13D5B2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C36058-0EC5-4911-B587-9E332538F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C60C78-328C-438E-B14F-989DC6788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98A619-264C-4964-B0CF-6051C7C3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E2EEBE-0FA8-4743-B84E-93194F478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97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3C5DBFA-70C3-4092-9198-84907346E1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37D9FD-A4EA-4A04-A4E9-C6D3743C3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2DEBB-7EE7-44F5-921D-220889E4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86726-0C26-4406-8836-62929B05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B7DE0-0393-4EBC-8142-E2FEAF87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55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299AB-F512-4FA2-9940-B279B4E7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A9874-2F38-4A92-8FE8-C9A4013ED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31BD2-5A47-4544-8157-44F9E8E6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98CB3B-28F3-4ACC-BF9A-3A15BAC1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BCA27C-237C-4A71-9A6F-48F4C73B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5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ECEC2-906B-486B-A407-DECECF9D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12FEA6-9CD1-4857-8368-CA7691FDF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8C8AD-EF56-4711-8431-9F429D64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DE6D6-1AC2-4044-B4FB-ED29FEFE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C933C9-1CF6-4805-83E4-B8343D74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01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040D-2E9F-4103-B36A-5B06EB70E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14317-28BA-48A2-BE53-C10B63569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073828-1650-4D34-9291-8A493D72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7FD76D-DC8B-4E6E-A450-7291C2091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702917-5166-499B-B0A2-909729027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212FFE-FF4F-46E3-95B4-6971EACA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30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32E9C4-CB32-4584-B3B2-5B076336A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663060-C042-40C9-B9E2-677064CEC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343E0A-C47B-49F8-9876-6FF42DBF0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8EBB21-76CF-4C56-9647-1C0CAB43B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0F2C201-C8EC-4497-A253-7D671E4B8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CF64BC-4145-43CB-9CB2-7BCDCCD9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92DCA9-F131-4840-802A-33463218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350E9D2-99FA-40BA-B0C6-90244552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8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1C7F4-7805-4D86-B0AD-ACBCB183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2AF0A9-E9D6-4912-8A79-FD0DFD51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C3BD5C-A02C-414F-B6A3-040CD036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6A3561-475A-4D1C-BFEA-402AF7EA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68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411D55-4DD5-42BD-BD15-73EBE8DE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5F0EDA-30C5-4BC6-8275-D73D77365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6B1938-D228-4C98-AA9F-BA4C078B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8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ED7BD-027E-47C8-848E-988C3D8CB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200FB-0314-48CA-8EA1-45189E3D6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391B4B-D650-4754-8C5B-ADD880116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6540C6-DE3B-4051-8909-D455BC4E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D61D71-4B23-4CB5-8CE9-E8387192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83CAB0-1C95-446C-90CB-85F7EC9C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18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FBB2B-1FD6-47FC-A886-DFED9451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6C3AEE-441B-44DD-903E-B2D2881E3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FF4272-7F09-4DFD-A99D-66DA46411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CB24D1-EABB-4692-B4BF-B7F51BF1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AA4E08-615F-4B43-96E7-05CF327C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C56AC7-5437-4E83-A0A8-DA86CFEB8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84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2A3D5D-233A-4DEA-99D8-5C300AD4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E963C9-5116-40C8-9B7E-491CB44BE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15E81E-D0FB-454B-80EE-CF3B09BF7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9891-ACEB-41F8-AA74-512C35CEE295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494F0-76FE-4CB8-B977-744EC98D3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6D78F9-5979-44A5-A350-397FE0639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0AAF4-B3DE-46AB-8D34-390415BFF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5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08DE7-C25F-4FD2-85C3-3A88BD870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5494"/>
          </a:xfrm>
        </p:spPr>
        <p:txBody>
          <a:bodyPr>
            <a:noAutofit/>
          </a:bodyPr>
          <a:lstStyle/>
          <a:p>
            <a:r>
              <a:rPr lang="cs-CZ" sz="3200" dirty="0"/>
              <a:t>V jakém roce přišli Konstantin a Cyril na Moravu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465BFD-809B-43F1-B511-5D965D62F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948" y="2310133"/>
            <a:ext cx="1814818" cy="4159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Napište rok: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3067200" imgH="419040"/>
        </mc:Choice>
        <mc:Fallback>
          <p:control name="TextBox1" r:id="rId1" imgW="3067200" imgH="419040">
            <p:pic>
              <p:nvPicPr>
                <p:cNvPr id="4" name="TextBox1">
                  <a:extLst>
                    <a:ext uri="{FF2B5EF4-FFF2-40B4-BE49-F238E27FC236}">
                      <a16:creationId xmlns:a16="http://schemas.microsoft.com/office/drawing/2014/main" id="{04414A75-BA21-40B4-A176-840D481A0CA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62536" y="2310133"/>
                  <a:ext cx="3063875" cy="4159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1" r:id="rId2" imgW="1771560" imgH="419040"/>
        </mc:Choice>
        <mc:Fallback>
          <p:control name="CommandButton1" r:id="rId2" imgW="1771560" imgH="419040">
            <p:pic>
              <p:nvPicPr>
                <p:cNvPr id="5" name="CommandButton1">
                  <a:extLst>
                    <a:ext uri="{FF2B5EF4-FFF2-40B4-BE49-F238E27FC236}">
                      <a16:creationId xmlns:a16="http://schemas.microsoft.com/office/drawing/2014/main" id="{1E27CA98-D873-4AD1-A3CC-419A00F28A6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499961" y="2310133"/>
                  <a:ext cx="1769873" cy="4191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7704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08DE7-C25F-4FD2-85C3-3A88BD870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5494"/>
          </a:xfrm>
        </p:spPr>
        <p:txBody>
          <a:bodyPr>
            <a:noAutofit/>
          </a:bodyPr>
          <a:lstStyle/>
          <a:p>
            <a:r>
              <a:rPr lang="cs-CZ" sz="3200" dirty="0">
                <a:highlight>
                  <a:srgbClr val="00FF00"/>
                </a:highlight>
              </a:rPr>
              <a:t>Správně</a:t>
            </a:r>
          </a:p>
        </p:txBody>
      </p:sp>
      <p:sp>
        <p:nvSpPr>
          <p:cNvPr id="3" name="Obdélník: se zakulacenými rohy 2" descr="Zkusit znovu">
            <a:hlinkClick r:id="rId2" action="ppaction://hlinksldjump"/>
            <a:extLst>
              <a:ext uri="{FF2B5EF4-FFF2-40B4-BE49-F238E27FC236}">
                <a16:creationId xmlns:a16="http://schemas.microsoft.com/office/drawing/2014/main" id="{0CD49953-6B62-4D55-A36B-5587C0203090}"/>
              </a:ext>
            </a:extLst>
          </p:cNvPr>
          <p:cNvSpPr/>
          <p:nvPr/>
        </p:nvSpPr>
        <p:spPr>
          <a:xfrm>
            <a:off x="4936166" y="3584448"/>
            <a:ext cx="2522290" cy="561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Zkusit znovu</a:t>
            </a:r>
          </a:p>
        </p:txBody>
      </p:sp>
    </p:spTree>
    <p:extLst>
      <p:ext uri="{BB962C8B-B14F-4D97-AF65-F5344CB8AC3E}">
        <p14:creationId xmlns:p14="http://schemas.microsoft.com/office/powerpoint/2010/main" val="391216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08DE7-C25F-4FD2-85C3-3A88BD870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5494"/>
          </a:xfrm>
        </p:spPr>
        <p:txBody>
          <a:bodyPr>
            <a:noAutofit/>
          </a:bodyPr>
          <a:lstStyle/>
          <a:p>
            <a:r>
              <a:rPr lang="cs-CZ" sz="3200" dirty="0">
                <a:highlight>
                  <a:srgbClr val="FF0000"/>
                </a:highlight>
              </a:rPr>
              <a:t>Špatně</a:t>
            </a:r>
          </a:p>
        </p:txBody>
      </p:sp>
      <p:sp>
        <p:nvSpPr>
          <p:cNvPr id="10" name="Obdélník: se zakulacenými rohy 9" descr="Zkusit znovu">
            <a:hlinkClick r:id="rId2" action="ppaction://hlinksldjump"/>
            <a:extLst>
              <a:ext uri="{FF2B5EF4-FFF2-40B4-BE49-F238E27FC236}">
                <a16:creationId xmlns:a16="http://schemas.microsoft.com/office/drawing/2014/main" id="{533F7B25-8AFD-4A99-8C48-198EE7541093}"/>
              </a:ext>
            </a:extLst>
          </p:cNvPr>
          <p:cNvSpPr/>
          <p:nvPr/>
        </p:nvSpPr>
        <p:spPr>
          <a:xfrm>
            <a:off x="4834855" y="3584448"/>
            <a:ext cx="2522290" cy="561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Zkusit znovu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15A45968-C95C-4456-9402-C773AFA43832}"/>
              </a:ext>
            </a:extLst>
          </p:cNvPr>
          <p:cNvSpPr txBox="1">
            <a:spLocks/>
          </p:cNvSpPr>
          <p:nvPr/>
        </p:nvSpPr>
        <p:spPr>
          <a:xfrm>
            <a:off x="4011168" y="2553190"/>
            <a:ext cx="4501896" cy="415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i="1" dirty="0"/>
              <a:t>Cyril a Konstantin přišli v roce 863 na Moravu.</a:t>
            </a:r>
          </a:p>
        </p:txBody>
      </p:sp>
    </p:spTree>
    <p:extLst>
      <p:ext uri="{BB962C8B-B14F-4D97-AF65-F5344CB8AC3E}">
        <p14:creationId xmlns:p14="http://schemas.microsoft.com/office/powerpoint/2010/main" val="2418139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</Words>
  <Application>Microsoft Office PowerPoint</Application>
  <PresentationFormat>Širokoúhlá obrazovka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V jakém roce přišli Konstantin a Cyril na Moravu</vt:lpstr>
      <vt:lpstr>Správně</vt:lpstr>
      <vt:lpstr>Špatně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jakém roce přišli Konstantin a Cyril na Moravu</dc:title>
  <cp:lastModifiedBy>Pluskal, Hynek</cp:lastModifiedBy>
  <cp:revision>1</cp:revision>
  <dcterms:created xsi:type="dcterms:W3CDTF">2021-09-28T14:19:11Z</dcterms:created>
  <dcterms:modified xsi:type="dcterms:W3CDTF">2021-09-28T14:44:51Z</dcterms:modified>
</cp:coreProperties>
</file>